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1" r:id="rId3"/>
    <p:sldId id="270" r:id="rId4"/>
    <p:sldId id="256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68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D8D"/>
    <a:srgbClr val="FF2C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39ABA-9643-484F-A80E-42521884BA8A}" v="2" dt="2024-02-14T17:16:53.484"/>
    <p1510:client id="{42ADFD24-64E5-C478-FE79-4295B7233FBB}" v="115" dt="2024-02-14T17:16:07.096"/>
    <p1510:client id="{46CAD275-907E-08FF-F0CA-E906213EE5B9}" v="676" dt="2024-02-14T19:29:08.645"/>
    <p1510:client id="{6B2FE8D8-8C19-E786-DEA9-B33F71A2360E}" v="4" dt="2024-02-14T20:11:17.942"/>
    <p1510:client id="{90978F14-E459-0F40-03CD-AEAE257A8870}" v="331" dt="2024-02-14T20:01:07.983"/>
    <p1510:client id="{AE2A578C-6C56-286A-CA7B-C27F2F33155E}" v="1" dt="2024-02-14T20:04:49.610"/>
    <p1510:client id="{EBDCE123-5DD6-4CAA-BF96-26FCFDBAA346}" v="7" dt="2024-02-13T20:07:40.974"/>
    <p1510:client id="{F18F5CEC-E4C4-17EB-96EC-F954D30B9522}" v="12" dt="2024-02-14T20:08:16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64" autoAdjust="0"/>
  </p:normalViewPr>
  <p:slideViewPr>
    <p:cSldViewPr snapToGrid="0">
      <p:cViewPr varScale="1">
        <p:scale>
          <a:sx n="97" d="100"/>
          <a:sy n="97" d="100"/>
        </p:scale>
        <p:origin x="27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m Ximena Franco Mora" userId="S::prof.sopadmisiones1@usta.edu.co::61db29f6-6711-4f0e-ab9a-7a05061fec98" providerId="AD" clId="Web-{6B2FE8D8-8C19-E786-DEA9-B33F71A2360E}"/>
    <pc:docChg chg="addSld">
      <pc:chgData name="Karem Ximena Franco Mora" userId="S::prof.sopadmisiones1@usta.edu.co::61db29f6-6711-4f0e-ab9a-7a05061fec98" providerId="AD" clId="Web-{6B2FE8D8-8C19-E786-DEA9-B33F71A2360E}" dt="2024-02-14T20:11:17.942" v="3"/>
      <pc:docMkLst>
        <pc:docMk/>
      </pc:docMkLst>
      <pc:sldChg chg="add">
        <pc:chgData name="Karem Ximena Franco Mora" userId="S::prof.sopadmisiones1@usta.edu.co::61db29f6-6711-4f0e-ab9a-7a05061fec98" providerId="AD" clId="Web-{6B2FE8D8-8C19-E786-DEA9-B33F71A2360E}" dt="2024-02-14T20:10:38.613" v="0"/>
        <pc:sldMkLst>
          <pc:docMk/>
          <pc:sldMk cId="1555803211" sldId="259"/>
        </pc:sldMkLst>
      </pc:sldChg>
      <pc:sldChg chg="add">
        <pc:chgData name="Karem Ximena Franco Mora" userId="S::prof.sopadmisiones1@usta.edu.co::61db29f6-6711-4f0e-ab9a-7a05061fec98" providerId="AD" clId="Web-{6B2FE8D8-8C19-E786-DEA9-B33F71A2360E}" dt="2024-02-14T20:11:07.661" v="2"/>
        <pc:sldMkLst>
          <pc:docMk/>
          <pc:sldMk cId="261163392" sldId="261"/>
        </pc:sldMkLst>
      </pc:sldChg>
      <pc:sldChg chg="add">
        <pc:chgData name="Karem Ximena Franco Mora" userId="S::prof.sopadmisiones1@usta.edu.co::61db29f6-6711-4f0e-ab9a-7a05061fec98" providerId="AD" clId="Web-{6B2FE8D8-8C19-E786-DEA9-B33F71A2360E}" dt="2024-02-14T20:10:52.316" v="1"/>
        <pc:sldMkLst>
          <pc:docMk/>
          <pc:sldMk cId="3574710907" sldId="266"/>
        </pc:sldMkLst>
      </pc:sldChg>
      <pc:sldChg chg="add">
        <pc:chgData name="Karem Ximena Franco Mora" userId="S::prof.sopadmisiones1@usta.edu.co::61db29f6-6711-4f0e-ab9a-7a05061fec98" providerId="AD" clId="Web-{6B2FE8D8-8C19-E786-DEA9-B33F71A2360E}" dt="2024-02-14T20:11:17.942" v="3"/>
        <pc:sldMkLst>
          <pc:docMk/>
          <pc:sldMk cId="1871353416" sldId="267"/>
        </pc:sldMkLst>
      </pc:sldChg>
    </pc:docChg>
  </pc:docChgLst>
  <pc:docChgLst>
    <pc:chgData name="Karem Ximena Franco Mora" userId="S::prof.sopadmisiones1@usta.edu.co::61db29f6-6711-4f0e-ab9a-7a05061fec98" providerId="AD" clId="Web-{46CAD275-907E-08FF-F0CA-E906213EE5B9}"/>
    <pc:docChg chg="addSld delSld modSld sldOrd">
      <pc:chgData name="Karem Ximena Franco Mora" userId="S::prof.sopadmisiones1@usta.edu.co::61db29f6-6711-4f0e-ab9a-7a05061fec98" providerId="AD" clId="Web-{46CAD275-907E-08FF-F0CA-E906213EE5B9}" dt="2024-02-14T19:29:08.645" v="569" actId="1076"/>
      <pc:docMkLst>
        <pc:docMk/>
      </pc:docMkLst>
      <pc:sldChg chg="addSp delSp modSp del">
        <pc:chgData name="Karem Ximena Franco Mora" userId="S::prof.sopadmisiones1@usta.edu.co::61db29f6-6711-4f0e-ab9a-7a05061fec98" providerId="AD" clId="Web-{46CAD275-907E-08FF-F0CA-E906213EE5B9}" dt="2024-02-14T19:26:33.891" v="534"/>
        <pc:sldMkLst>
          <pc:docMk/>
          <pc:sldMk cId="1555803211" sldId="259"/>
        </pc:sldMkLst>
        <pc:spChg chg="add del mod">
          <ac:chgData name="Karem Ximena Franco Mora" userId="S::prof.sopadmisiones1@usta.edu.co::61db29f6-6711-4f0e-ab9a-7a05061fec98" providerId="AD" clId="Web-{46CAD275-907E-08FF-F0CA-E906213EE5B9}" dt="2024-02-14T17:24:08.054" v="135"/>
          <ac:spMkLst>
            <pc:docMk/>
            <pc:sldMk cId="1555803211" sldId="259"/>
            <ac:spMk id="2" creationId="{94CA0FFB-D050-734F-38E2-B026218E0843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7:21:20.576" v="35"/>
          <ac:spMkLst>
            <pc:docMk/>
            <pc:sldMk cId="1555803211" sldId="259"/>
            <ac:spMk id="5" creationId="{7515DB6B-5218-A323-7921-6D9443D66F02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7:26:35.843" v="156" actId="1076"/>
          <ac:spMkLst>
            <pc:docMk/>
            <pc:sldMk cId="1555803211" sldId="259"/>
            <ac:spMk id="6" creationId="{672696B8-08DA-C310-6785-1BE51FB4A065}"/>
          </ac:spMkLst>
        </pc:spChg>
        <pc:spChg chg="mod">
          <ac:chgData name="Karem Ximena Franco Mora" userId="S::prof.sopadmisiones1@usta.edu.co::61db29f6-6711-4f0e-ab9a-7a05061fec98" providerId="AD" clId="Web-{46CAD275-907E-08FF-F0CA-E906213EE5B9}" dt="2024-02-14T17:24:21.320" v="138" actId="1076"/>
          <ac:spMkLst>
            <pc:docMk/>
            <pc:sldMk cId="1555803211" sldId="259"/>
            <ac:spMk id="7" creationId="{A17AADD9-98BB-AB17-1F42-A1886B75B996}"/>
          </ac:spMkLst>
        </pc:spChg>
        <pc:spChg chg="del mod">
          <ac:chgData name="Karem Ximena Franco Mora" userId="S::prof.sopadmisiones1@usta.edu.co::61db29f6-6711-4f0e-ab9a-7a05061fec98" providerId="AD" clId="Web-{46CAD275-907E-08FF-F0CA-E906213EE5B9}" dt="2024-02-14T17:22:40.236" v="100"/>
          <ac:spMkLst>
            <pc:docMk/>
            <pc:sldMk cId="1555803211" sldId="259"/>
            <ac:spMk id="9" creationId="{D9AA50B0-9ECC-EDEC-CA26-B61732D43FF6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20:42.958" v="454" actId="1076"/>
          <ac:spMkLst>
            <pc:docMk/>
            <pc:sldMk cId="1555803211" sldId="259"/>
            <ac:spMk id="11" creationId="{99C842EE-1CEA-AE6E-5973-4551DEC9987D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20:51.115" v="457" actId="1076"/>
          <ac:spMkLst>
            <pc:docMk/>
            <pc:sldMk cId="1555803211" sldId="259"/>
            <ac:spMk id="12" creationId="{36BF3B4A-B647-F377-DBFE-666F602B89EC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20:49.083" v="456" actId="1076"/>
          <ac:spMkLst>
            <pc:docMk/>
            <pc:sldMk cId="1555803211" sldId="259"/>
            <ac:spMk id="13" creationId="{082462ED-FA0D-464A-0502-6E63F797DAF9}"/>
          </ac:spMkLst>
        </pc:spChg>
        <pc:spChg chg="mod">
          <ac:chgData name="Karem Ximena Franco Mora" userId="S::prof.sopadmisiones1@usta.edu.co::61db29f6-6711-4f0e-ab9a-7a05061fec98" providerId="AD" clId="Web-{46CAD275-907E-08FF-F0CA-E906213EE5B9}" dt="2024-02-14T17:27:35.034" v="199" actId="20577"/>
          <ac:spMkLst>
            <pc:docMk/>
            <pc:sldMk cId="1555803211" sldId="259"/>
            <ac:spMk id="14" creationId="{A8DD4F0E-CEE3-4AC9-2401-92D2C8AD2886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7:21:52.109" v="91"/>
          <ac:spMkLst>
            <pc:docMk/>
            <pc:sldMk cId="1555803211" sldId="259"/>
            <ac:spMk id="15" creationId="{ACF05DC9-D42E-1A8B-D817-641EA7577D14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20:57.193" v="459" actId="1076"/>
          <ac:spMkLst>
            <pc:docMk/>
            <pc:sldMk cId="1555803211" sldId="259"/>
            <ac:spMk id="18" creationId="{287A7B02-5D3D-17CF-9B14-AE4F96A780E4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7:21:57.984" v="92"/>
          <ac:spMkLst>
            <pc:docMk/>
            <pc:sldMk cId="1555803211" sldId="259"/>
            <ac:spMk id="19" creationId="{68268594-5C5D-2E98-4B8A-5E66271A6359}"/>
          </ac:spMkLst>
        </pc:spChg>
        <pc:graphicFrameChg chg="del">
          <ac:chgData name="Karem Ximena Franco Mora" userId="S::prof.sopadmisiones1@usta.edu.co::61db29f6-6711-4f0e-ab9a-7a05061fec98" providerId="AD" clId="Web-{46CAD275-907E-08FF-F0CA-E906213EE5B9}" dt="2024-02-14T17:21:19.216" v="34"/>
          <ac:graphicFrameMkLst>
            <pc:docMk/>
            <pc:sldMk cId="1555803211" sldId="259"/>
            <ac:graphicFrameMk id="4" creationId="{5A6DF05E-C017-73DD-FC25-E553112F76B9}"/>
          </ac:graphicFrameMkLst>
        </pc:graphicFrameChg>
        <pc:picChg chg="add del mod">
          <ac:chgData name="Karem Ximena Franco Mora" userId="S::prof.sopadmisiones1@usta.edu.co::61db29f6-6711-4f0e-ab9a-7a05061fec98" providerId="AD" clId="Web-{46CAD275-907E-08FF-F0CA-E906213EE5B9}" dt="2024-02-14T19:20:06.660" v="447"/>
          <ac:picMkLst>
            <pc:docMk/>
            <pc:sldMk cId="1555803211" sldId="259"/>
            <ac:picMk id="2" creationId="{9546E335-C245-BC82-5CF1-9A79B80B7678}"/>
          </ac:picMkLst>
        </pc:picChg>
        <pc:picChg chg="add mod">
          <ac:chgData name="Karem Ximena Franco Mora" userId="S::prof.sopadmisiones1@usta.edu.co::61db29f6-6711-4f0e-ab9a-7a05061fec98" providerId="AD" clId="Web-{46CAD275-907E-08FF-F0CA-E906213EE5B9}" dt="2024-02-14T19:21:37.491" v="469" actId="1076"/>
          <ac:picMkLst>
            <pc:docMk/>
            <pc:sldMk cId="1555803211" sldId="259"/>
            <ac:picMk id="4" creationId="{74EECD45-71C9-86EA-0B80-F165ED54AE9F}"/>
          </ac:picMkLst>
        </pc:picChg>
        <pc:picChg chg="add mod modCrop">
          <ac:chgData name="Karem Ximena Franco Mora" userId="S::prof.sopadmisiones1@usta.edu.co::61db29f6-6711-4f0e-ab9a-7a05061fec98" providerId="AD" clId="Web-{46CAD275-907E-08FF-F0CA-E906213EE5B9}" dt="2024-02-14T17:26:32.093" v="155" actId="1076"/>
          <ac:picMkLst>
            <pc:docMk/>
            <pc:sldMk cId="1555803211" sldId="259"/>
            <ac:picMk id="8" creationId="{C2B8AF2A-4734-9396-C8CE-26EE4C4E766C}"/>
          </ac:picMkLst>
        </pc:picChg>
        <pc:picChg chg="add mod">
          <ac:chgData name="Karem Ximena Franco Mora" userId="S::prof.sopadmisiones1@usta.edu.co::61db29f6-6711-4f0e-ab9a-7a05061fec98" providerId="AD" clId="Web-{46CAD275-907E-08FF-F0CA-E906213EE5B9}" dt="2024-02-14T19:21:39.007" v="470" actId="1076"/>
          <ac:picMkLst>
            <pc:docMk/>
            <pc:sldMk cId="1555803211" sldId="259"/>
            <ac:picMk id="9" creationId="{78308C1A-C955-3856-0A2D-9486D6DBB2A1}"/>
          </ac:picMkLst>
        </pc:picChg>
        <pc:picChg chg="add mod">
          <ac:chgData name="Karem Ximena Franco Mora" userId="S::prof.sopadmisiones1@usta.edu.co::61db29f6-6711-4f0e-ab9a-7a05061fec98" providerId="AD" clId="Web-{46CAD275-907E-08FF-F0CA-E906213EE5B9}" dt="2024-02-14T19:20:45.396" v="455" actId="1076"/>
          <ac:picMkLst>
            <pc:docMk/>
            <pc:sldMk cId="1555803211" sldId="259"/>
            <ac:picMk id="16" creationId="{CDC76B0A-32F8-9D9C-C866-0C5BC1FC66CF}"/>
          </ac:picMkLst>
        </pc:picChg>
        <pc:picChg chg="add mod">
          <ac:chgData name="Karem Ximena Franco Mora" userId="S::prof.sopadmisiones1@usta.edu.co::61db29f6-6711-4f0e-ab9a-7a05061fec98" providerId="AD" clId="Web-{46CAD275-907E-08FF-F0CA-E906213EE5B9}" dt="2024-02-14T19:20:53.271" v="458" actId="1076"/>
          <ac:picMkLst>
            <pc:docMk/>
            <pc:sldMk cId="1555803211" sldId="259"/>
            <ac:picMk id="17" creationId="{CA5C649A-AD5F-2A14-E082-B40597A6825E}"/>
          </ac:picMkLst>
        </pc:picChg>
        <pc:picChg chg="add mod">
          <ac:chgData name="Karem Ximena Franco Mora" userId="S::prof.sopadmisiones1@usta.edu.co::61db29f6-6711-4f0e-ab9a-7a05061fec98" providerId="AD" clId="Web-{46CAD275-907E-08FF-F0CA-E906213EE5B9}" dt="2024-02-14T19:21:43.023" v="471" actId="1076"/>
          <ac:picMkLst>
            <pc:docMk/>
            <pc:sldMk cId="1555803211" sldId="259"/>
            <ac:picMk id="19" creationId="{6B31A3FB-FD72-ABC5-40C2-9FF5E1647E41}"/>
          </ac:picMkLst>
        </pc:picChg>
      </pc:sldChg>
      <pc:sldChg chg="addSp delSp modSp del addAnim">
        <pc:chgData name="Karem Ximena Franco Mora" userId="S::prof.sopadmisiones1@usta.edu.co::61db29f6-6711-4f0e-ab9a-7a05061fec98" providerId="AD" clId="Web-{46CAD275-907E-08FF-F0CA-E906213EE5B9}" dt="2024-02-14T17:20:20.870" v="33"/>
        <pc:sldMkLst>
          <pc:docMk/>
          <pc:sldMk cId="3980014547" sldId="265"/>
        </pc:sldMkLst>
        <pc:spChg chg="del">
          <ac:chgData name="Karem Ximena Franco Mora" userId="S::prof.sopadmisiones1@usta.edu.co::61db29f6-6711-4f0e-ab9a-7a05061fec98" providerId="AD" clId="Web-{46CAD275-907E-08FF-F0CA-E906213EE5B9}" dt="2024-02-14T17:19:35.648" v="23"/>
          <ac:spMkLst>
            <pc:docMk/>
            <pc:sldMk cId="3980014547" sldId="265"/>
            <ac:spMk id="24" creationId="{8CD08A25-05C5-DAD8-106B-EA507AD517CD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7:19:37.305" v="24"/>
          <ac:spMkLst>
            <pc:docMk/>
            <pc:sldMk cId="3980014547" sldId="265"/>
            <ac:spMk id="25" creationId="{7A131A6F-C829-57D0-6C67-45EC421BD9AD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7:19:01.787" v="14"/>
          <ac:spMkLst>
            <pc:docMk/>
            <pc:sldMk cId="3980014547" sldId="265"/>
            <ac:spMk id="26" creationId="{52835867-BCCF-94CC-7A13-0F17AB20B558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7:18:57.865" v="10"/>
          <ac:spMkLst>
            <pc:docMk/>
            <pc:sldMk cId="3980014547" sldId="265"/>
            <ac:spMk id="27" creationId="{24C19E7B-1D5B-2A1D-AA62-B93E3F37386D}"/>
          </ac:spMkLst>
        </pc:spChg>
        <pc:spChg chg="del mod">
          <ac:chgData name="Karem Ximena Franco Mora" userId="S::prof.sopadmisiones1@usta.edu.co::61db29f6-6711-4f0e-ab9a-7a05061fec98" providerId="AD" clId="Web-{46CAD275-907E-08FF-F0CA-E906213EE5B9}" dt="2024-02-14T17:18:59.693" v="13"/>
          <ac:spMkLst>
            <pc:docMk/>
            <pc:sldMk cId="3980014547" sldId="265"/>
            <ac:spMk id="28" creationId="{4931ECB6-CF82-66F5-971F-2FDF3D3A0295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7:18:55.896" v="9"/>
          <ac:spMkLst>
            <pc:docMk/>
            <pc:sldMk cId="3980014547" sldId="265"/>
            <ac:spMk id="29" creationId="{F712DB37-02CC-FD57-7A14-FEC7577DFF7E}"/>
          </ac:spMkLst>
        </pc:spChg>
        <pc:picChg chg="add mod ord">
          <ac:chgData name="Karem Ximena Franco Mora" userId="S::prof.sopadmisiones1@usta.edu.co::61db29f6-6711-4f0e-ab9a-7a05061fec98" providerId="AD" clId="Web-{46CAD275-907E-08FF-F0CA-E906213EE5B9}" dt="2024-02-14T17:19:47.039" v="26" actId="1076"/>
          <ac:picMkLst>
            <pc:docMk/>
            <pc:sldMk cId="3980014547" sldId="265"/>
            <ac:picMk id="3" creationId="{FCF02970-932B-06EE-46B4-51651CB44ED9}"/>
          </ac:picMkLst>
        </pc:picChg>
        <pc:picChg chg="del">
          <ac:chgData name="Karem Ximena Franco Mora" userId="S::prof.sopadmisiones1@usta.edu.co::61db29f6-6711-4f0e-ab9a-7a05061fec98" providerId="AD" clId="Web-{46CAD275-907E-08FF-F0CA-E906213EE5B9}" dt="2024-02-14T17:19:03.193" v="16"/>
          <ac:picMkLst>
            <pc:docMk/>
            <pc:sldMk cId="3980014547" sldId="265"/>
            <ac:picMk id="30" creationId="{6C2F8919-35E2-AD50-66B4-666B55B01C6F}"/>
          </ac:picMkLst>
        </pc:picChg>
        <pc:picChg chg="del">
          <ac:chgData name="Karem Ximena Franco Mora" userId="S::prof.sopadmisiones1@usta.edu.co::61db29f6-6711-4f0e-ab9a-7a05061fec98" providerId="AD" clId="Web-{46CAD275-907E-08FF-F0CA-E906213EE5B9}" dt="2024-02-14T17:19:02.678" v="15"/>
          <ac:picMkLst>
            <pc:docMk/>
            <pc:sldMk cId="3980014547" sldId="265"/>
            <ac:picMk id="31" creationId="{73807800-5B50-6BCA-4F3B-29D3217F7D91}"/>
          </ac:picMkLst>
        </pc:picChg>
      </pc:sldChg>
      <pc:sldChg chg="modSp">
        <pc:chgData name="Karem Ximena Franco Mora" userId="S::prof.sopadmisiones1@usta.edu.co::61db29f6-6711-4f0e-ab9a-7a05061fec98" providerId="AD" clId="Web-{46CAD275-907E-08FF-F0CA-E906213EE5B9}" dt="2024-02-14T17:18:22.269" v="1" actId="1076"/>
        <pc:sldMkLst>
          <pc:docMk/>
          <pc:sldMk cId="3574710907" sldId="266"/>
        </pc:sldMkLst>
        <pc:spChg chg="mod">
          <ac:chgData name="Karem Ximena Franco Mora" userId="S::prof.sopadmisiones1@usta.edu.co::61db29f6-6711-4f0e-ab9a-7a05061fec98" providerId="AD" clId="Web-{46CAD275-907E-08FF-F0CA-E906213EE5B9}" dt="2024-02-14T17:18:22.269" v="1" actId="1076"/>
          <ac:spMkLst>
            <pc:docMk/>
            <pc:sldMk cId="3574710907" sldId="266"/>
            <ac:spMk id="4" creationId="{0040680A-98A2-CE98-AE54-C05E7405EE46}"/>
          </ac:spMkLst>
        </pc:spChg>
        <pc:spChg chg="mod">
          <ac:chgData name="Karem Ximena Franco Mora" userId="S::prof.sopadmisiones1@usta.edu.co::61db29f6-6711-4f0e-ab9a-7a05061fec98" providerId="AD" clId="Web-{46CAD275-907E-08FF-F0CA-E906213EE5B9}" dt="2024-02-14T17:18:18.410" v="0" actId="1076"/>
          <ac:spMkLst>
            <pc:docMk/>
            <pc:sldMk cId="3574710907" sldId="266"/>
            <ac:spMk id="9" creationId="{9D8C4A09-EC5D-477D-F977-8359CB9DCA29}"/>
          </ac:spMkLst>
        </pc:spChg>
      </pc:sldChg>
      <pc:sldChg chg="addSp delSp modSp addAnim delAnim">
        <pc:chgData name="Karem Ximena Franco Mora" userId="S::prof.sopadmisiones1@usta.edu.co::61db29f6-6711-4f0e-ab9a-7a05061fec98" providerId="AD" clId="Web-{46CAD275-907E-08FF-F0CA-E906213EE5B9}" dt="2024-02-14T17:20:11.806" v="32" actId="1076"/>
        <pc:sldMkLst>
          <pc:docMk/>
          <pc:sldMk cId="1762567050" sldId="269"/>
        </pc:sldMkLst>
        <pc:spChg chg="add del">
          <ac:chgData name="Karem Ximena Franco Mora" userId="S::prof.sopadmisiones1@usta.edu.co::61db29f6-6711-4f0e-ab9a-7a05061fec98" providerId="AD" clId="Web-{46CAD275-907E-08FF-F0CA-E906213EE5B9}" dt="2024-02-14T17:20:05.150" v="29"/>
          <ac:spMkLst>
            <pc:docMk/>
            <pc:sldMk cId="1762567050" sldId="269"/>
            <ac:spMk id="4" creationId="{8FC6C1AD-1634-EBF8-236B-C2FF98E79D48}"/>
          </ac:spMkLst>
        </pc:spChg>
        <pc:spChg chg="add del">
          <ac:chgData name="Karem Ximena Franco Mora" userId="S::prof.sopadmisiones1@usta.edu.co::61db29f6-6711-4f0e-ab9a-7a05061fec98" providerId="AD" clId="Web-{46CAD275-907E-08FF-F0CA-E906213EE5B9}" dt="2024-02-14T17:20:08.072" v="31"/>
          <ac:spMkLst>
            <pc:docMk/>
            <pc:sldMk cId="1762567050" sldId="269"/>
            <ac:spMk id="5" creationId="{4445C46E-128F-01F3-C25A-45304F4BD1E5}"/>
          </ac:spMkLst>
        </pc:spChg>
        <pc:picChg chg="del mod ord">
          <ac:chgData name="Karem Ximena Franco Mora" userId="S::prof.sopadmisiones1@usta.edu.co::61db29f6-6711-4f0e-ab9a-7a05061fec98" providerId="AD" clId="Web-{46CAD275-907E-08FF-F0CA-E906213EE5B9}" dt="2024-02-14T17:18:37.239" v="4"/>
          <ac:picMkLst>
            <pc:docMk/>
            <pc:sldMk cId="1762567050" sldId="269"/>
            <ac:picMk id="2" creationId="{14BC437C-CCAB-3BF5-E489-72E43E0335FF}"/>
          </ac:picMkLst>
        </pc:picChg>
        <pc:picChg chg="add mod">
          <ac:chgData name="Karem Ximena Franco Mora" userId="S::prof.sopadmisiones1@usta.edu.co::61db29f6-6711-4f0e-ab9a-7a05061fec98" providerId="AD" clId="Web-{46CAD275-907E-08FF-F0CA-E906213EE5B9}" dt="2024-02-14T17:20:11.806" v="32" actId="1076"/>
          <ac:picMkLst>
            <pc:docMk/>
            <pc:sldMk cId="1762567050" sldId="269"/>
            <ac:picMk id="6" creationId="{4E21B791-422C-D40A-73CE-004E5E331304}"/>
          </ac:picMkLst>
        </pc:picChg>
      </pc:sldChg>
      <pc:sldChg chg="addSp delSp modSp ord">
        <pc:chgData name="Karem Ximena Franco Mora" userId="S::prof.sopadmisiones1@usta.edu.co::61db29f6-6711-4f0e-ab9a-7a05061fec98" providerId="AD" clId="Web-{46CAD275-907E-08FF-F0CA-E906213EE5B9}" dt="2024-02-14T19:21:59.273" v="472"/>
        <pc:sldMkLst>
          <pc:docMk/>
          <pc:sldMk cId="2589886369" sldId="271"/>
        </pc:sldMkLst>
        <pc:spChg chg="add mod">
          <ac:chgData name="Karem Ximena Franco Mora" userId="S::prof.sopadmisiones1@usta.edu.co::61db29f6-6711-4f0e-ab9a-7a05061fec98" providerId="AD" clId="Web-{46CAD275-907E-08FF-F0CA-E906213EE5B9}" dt="2024-02-14T19:09:54.329" v="311" actId="1076"/>
          <ac:spMkLst>
            <pc:docMk/>
            <pc:sldMk cId="2589886369" sldId="271"/>
            <ac:spMk id="3" creationId="{F6117342-E221-4820-CE59-E3877D0A0B75}"/>
          </ac:spMkLst>
        </pc:spChg>
        <pc:spChg chg="del mod">
          <ac:chgData name="Karem Ximena Franco Mora" userId="S::prof.sopadmisiones1@usta.edu.co::61db29f6-6711-4f0e-ab9a-7a05061fec98" providerId="AD" clId="Web-{46CAD275-907E-08FF-F0CA-E906213EE5B9}" dt="2024-02-14T19:09:43.767" v="307"/>
          <ac:spMkLst>
            <pc:docMk/>
            <pc:sldMk cId="2589886369" sldId="271"/>
            <ac:spMk id="4" creationId="{0040680A-98A2-CE98-AE54-C05E7405EE46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19:41.863" v="441" actId="1076"/>
          <ac:spMkLst>
            <pc:docMk/>
            <pc:sldMk cId="2589886369" sldId="271"/>
            <ac:spMk id="6" creationId="{01B517B4-88A2-9EFC-2893-EB28DB560F46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9:10:14.674" v="316"/>
          <ac:spMkLst>
            <pc:docMk/>
            <pc:sldMk cId="2589886369" sldId="271"/>
            <ac:spMk id="9" creationId="{9D8C4A09-EC5D-477D-F977-8359CB9DCA29}"/>
          </ac:spMkLst>
        </pc:spChg>
        <pc:spChg chg="mod">
          <ac:chgData name="Karem Ximena Franco Mora" userId="S::prof.sopadmisiones1@usta.edu.co::61db29f6-6711-4f0e-ab9a-7a05061fec98" providerId="AD" clId="Web-{46CAD275-907E-08FF-F0CA-E906213EE5B9}" dt="2024-02-14T19:10:22.502" v="319"/>
          <ac:spMkLst>
            <pc:docMk/>
            <pc:sldMk cId="2589886369" sldId="271"/>
            <ac:spMk id="10" creationId="{23D5AF38-30C2-03FB-4D67-9C8F2E77F48E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19:46.753" v="443" actId="1076"/>
          <ac:spMkLst>
            <pc:docMk/>
            <pc:sldMk cId="2589886369" sldId="271"/>
            <ac:spMk id="20" creationId="{6186E105-1C59-5C58-E207-FD79E620F042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9:11:46.583" v="338"/>
          <ac:spMkLst>
            <pc:docMk/>
            <pc:sldMk cId="2589886369" sldId="271"/>
            <ac:spMk id="23" creationId="{2654CDE2-1D5B-A426-4EDB-9AE360C5BBCF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19:56.019" v="444" actId="1076"/>
          <ac:spMkLst>
            <pc:docMk/>
            <pc:sldMk cId="2589886369" sldId="271"/>
            <ac:spMk id="24" creationId="{240E183E-2E6A-BD20-F7C3-B361D103B7E7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9:11:47.958" v="339"/>
          <ac:spMkLst>
            <pc:docMk/>
            <pc:sldMk cId="2589886369" sldId="271"/>
            <ac:spMk id="26" creationId="{CCB64BB3-7079-6EB3-0199-616AEE9D5AC4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20:03.145" v="446" actId="1076"/>
          <ac:spMkLst>
            <pc:docMk/>
            <pc:sldMk cId="2589886369" sldId="271"/>
            <ac:spMk id="27" creationId="{A1A34DA4-1734-A9F0-CB39-C2A5433C02AB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9:11:49.098" v="340"/>
          <ac:spMkLst>
            <pc:docMk/>
            <pc:sldMk cId="2589886369" sldId="271"/>
            <ac:spMk id="28" creationId="{D2D2B5E8-404A-280B-97F7-FB69FF25A8B0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9:11:50.239" v="341"/>
          <ac:spMkLst>
            <pc:docMk/>
            <pc:sldMk cId="2589886369" sldId="271"/>
            <ac:spMk id="29" creationId="{2913CA99-34B4-3E1D-38AC-2BD6A5449710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19:59.176" v="445" actId="1076"/>
          <ac:spMkLst>
            <pc:docMk/>
            <pc:sldMk cId="2589886369" sldId="271"/>
            <ac:spMk id="36" creationId="{EB0AC453-D5FD-45DE-20C2-BC374E278F6B}"/>
          </ac:spMkLst>
        </pc:spChg>
        <pc:picChg chg="add del mod">
          <ac:chgData name="Karem Ximena Franco Mora" userId="S::prof.sopadmisiones1@usta.edu.co::61db29f6-6711-4f0e-ab9a-7a05061fec98" providerId="AD" clId="Web-{46CAD275-907E-08FF-F0CA-E906213EE5B9}" dt="2024-02-14T19:11:17.863" v="329"/>
          <ac:picMkLst>
            <pc:docMk/>
            <pc:sldMk cId="2589886369" sldId="271"/>
            <ac:picMk id="11" creationId="{F02DDAC6-15CE-CADF-1F41-02676F92CF41}"/>
          </ac:picMkLst>
        </pc:picChg>
        <pc:picChg chg="del">
          <ac:chgData name="Karem Ximena Franco Mora" userId="S::prof.sopadmisiones1@usta.edu.co::61db29f6-6711-4f0e-ab9a-7a05061fec98" providerId="AD" clId="Web-{46CAD275-907E-08FF-F0CA-E906213EE5B9}" dt="2024-02-14T19:11:44.880" v="336"/>
          <ac:picMkLst>
            <pc:docMk/>
            <pc:sldMk cId="2589886369" sldId="271"/>
            <ac:picMk id="12" creationId="{600F2347-E17B-0DF6-43D3-8FB7DD4F0B35}"/>
          </ac:picMkLst>
        </pc:picChg>
        <pc:picChg chg="del mod">
          <ac:chgData name="Karem Ximena Franco Mora" userId="S::prof.sopadmisiones1@usta.edu.co::61db29f6-6711-4f0e-ab9a-7a05061fec98" providerId="AD" clId="Web-{46CAD275-907E-08FF-F0CA-E906213EE5B9}" dt="2024-02-14T19:19:43.503" v="442"/>
          <ac:picMkLst>
            <pc:docMk/>
            <pc:sldMk cId="2589886369" sldId="271"/>
            <ac:picMk id="14" creationId="{35E42ABD-4630-A1AA-492F-B28E9368E443}"/>
          </ac:picMkLst>
        </pc:picChg>
        <pc:picChg chg="add del mod">
          <ac:chgData name="Karem Ximena Franco Mora" userId="S::prof.sopadmisiones1@usta.edu.co::61db29f6-6711-4f0e-ab9a-7a05061fec98" providerId="AD" clId="Web-{46CAD275-907E-08FF-F0CA-E906213EE5B9}" dt="2024-02-14T19:11:56.005" v="344"/>
          <ac:picMkLst>
            <pc:docMk/>
            <pc:sldMk cId="2589886369" sldId="271"/>
            <ac:picMk id="15" creationId="{46BC48B0-DF3A-15A3-B414-F3B16ACA34FF}"/>
          </ac:picMkLst>
        </pc:picChg>
        <pc:picChg chg="del">
          <ac:chgData name="Karem Ximena Franco Mora" userId="S::prof.sopadmisiones1@usta.edu.co::61db29f6-6711-4f0e-ab9a-7a05061fec98" providerId="AD" clId="Web-{46CAD275-907E-08FF-F0CA-E906213EE5B9}" dt="2024-02-14T19:11:44.348" v="335"/>
          <ac:picMkLst>
            <pc:docMk/>
            <pc:sldMk cId="2589886369" sldId="271"/>
            <ac:picMk id="16" creationId="{EA95B725-1864-023E-00FC-CF2A723135A0}"/>
          </ac:picMkLst>
        </pc:picChg>
        <pc:picChg chg="add del mod">
          <ac:chgData name="Karem Ximena Franco Mora" userId="S::prof.sopadmisiones1@usta.edu.co::61db29f6-6711-4f0e-ab9a-7a05061fec98" providerId="AD" clId="Web-{46CAD275-907E-08FF-F0CA-E906213EE5B9}" dt="2024-02-14T19:13:39.492" v="351"/>
          <ac:picMkLst>
            <pc:docMk/>
            <pc:sldMk cId="2589886369" sldId="271"/>
            <ac:picMk id="17" creationId="{DD28AEA3-B508-23B6-883F-B3B9F5B05280}"/>
          </ac:picMkLst>
        </pc:picChg>
        <pc:picChg chg="add del mod">
          <ac:chgData name="Karem Ximena Franco Mora" userId="S::prof.sopadmisiones1@usta.edu.co::61db29f6-6711-4f0e-ab9a-7a05061fec98" providerId="AD" clId="Web-{46CAD275-907E-08FF-F0CA-E906213EE5B9}" dt="2024-02-14T19:13:39.930" v="352"/>
          <ac:picMkLst>
            <pc:docMk/>
            <pc:sldMk cId="2589886369" sldId="271"/>
            <ac:picMk id="18" creationId="{1015013C-EA4C-0D7A-1A8A-19C67DB3C37A}"/>
          </ac:picMkLst>
        </pc:picChg>
        <pc:picChg chg="del">
          <ac:chgData name="Karem Ximena Franco Mora" userId="S::prof.sopadmisiones1@usta.edu.co::61db29f6-6711-4f0e-ab9a-7a05061fec98" providerId="AD" clId="Web-{46CAD275-907E-08FF-F0CA-E906213EE5B9}" dt="2024-02-14T19:11:45.395" v="337"/>
          <ac:picMkLst>
            <pc:docMk/>
            <pc:sldMk cId="2589886369" sldId="271"/>
            <ac:picMk id="22" creationId="{318DBAB3-C4C2-89A0-206F-C3F28ED68AEC}"/>
          </ac:picMkLst>
        </pc:picChg>
        <pc:picChg chg="del">
          <ac:chgData name="Karem Ximena Franco Mora" userId="S::prof.sopadmisiones1@usta.edu.co::61db29f6-6711-4f0e-ab9a-7a05061fec98" providerId="AD" clId="Web-{46CAD275-907E-08FF-F0CA-E906213EE5B9}" dt="2024-02-14T19:14:46.510" v="376"/>
          <ac:picMkLst>
            <pc:docMk/>
            <pc:sldMk cId="2589886369" sldId="271"/>
            <ac:picMk id="30" creationId="{593E73BD-B557-4873-094B-65C4F925B318}"/>
          </ac:picMkLst>
        </pc:picChg>
        <pc:picChg chg="del">
          <ac:chgData name="Karem Ximena Franco Mora" userId="S::prof.sopadmisiones1@usta.edu.co::61db29f6-6711-4f0e-ab9a-7a05061fec98" providerId="AD" clId="Web-{46CAD275-907E-08FF-F0CA-E906213EE5B9}" dt="2024-02-14T19:15:05.714" v="383"/>
          <ac:picMkLst>
            <pc:docMk/>
            <pc:sldMk cId="2589886369" sldId="271"/>
            <ac:picMk id="31" creationId="{88138863-F09D-0BFB-5811-E90578792543}"/>
          </ac:picMkLst>
        </pc:picChg>
        <pc:picChg chg="del">
          <ac:chgData name="Karem Ximena Franco Mora" userId="S::prof.sopadmisiones1@usta.edu.co::61db29f6-6711-4f0e-ab9a-7a05061fec98" providerId="AD" clId="Web-{46CAD275-907E-08FF-F0CA-E906213EE5B9}" dt="2024-02-14T19:16:12.700" v="394"/>
          <ac:picMkLst>
            <pc:docMk/>
            <pc:sldMk cId="2589886369" sldId="271"/>
            <ac:picMk id="32" creationId="{2A68E1A2-839E-8FBE-CEEE-01EAF1CE407F}"/>
          </ac:picMkLst>
        </pc:picChg>
        <pc:picChg chg="add del mod">
          <ac:chgData name="Karem Ximena Franco Mora" userId="S::prof.sopadmisiones1@usta.edu.co::61db29f6-6711-4f0e-ab9a-7a05061fec98" providerId="AD" clId="Web-{46CAD275-907E-08FF-F0CA-E906213EE5B9}" dt="2024-02-14T19:14:04.868" v="366"/>
          <ac:picMkLst>
            <pc:docMk/>
            <pc:sldMk cId="2589886369" sldId="271"/>
            <ac:picMk id="34" creationId="{D1AB294F-1E98-9666-7696-15E184B8FA67}"/>
          </ac:picMkLst>
        </pc:picChg>
        <pc:picChg chg="add mod modCrop">
          <ac:chgData name="Karem Ximena Franco Mora" userId="S::prof.sopadmisiones1@usta.edu.co::61db29f6-6711-4f0e-ab9a-7a05061fec98" providerId="AD" clId="Web-{46CAD275-907E-08FF-F0CA-E906213EE5B9}" dt="2024-02-14T19:19:23.831" v="435" actId="1076"/>
          <ac:picMkLst>
            <pc:docMk/>
            <pc:sldMk cId="2589886369" sldId="271"/>
            <ac:picMk id="38" creationId="{7714AF6C-C1A9-7F67-A76A-5F3D71645ABE}"/>
          </ac:picMkLst>
        </pc:picChg>
        <pc:picChg chg="add del mod">
          <ac:chgData name="Karem Ximena Franco Mora" userId="S::prof.sopadmisiones1@usta.edu.co::61db29f6-6711-4f0e-ab9a-7a05061fec98" providerId="AD" clId="Web-{46CAD275-907E-08FF-F0CA-E906213EE5B9}" dt="2024-02-14T19:16:43.279" v="400"/>
          <ac:picMkLst>
            <pc:docMk/>
            <pc:sldMk cId="2589886369" sldId="271"/>
            <ac:picMk id="39" creationId="{95E60549-7CB7-313C-021E-104CF7F767D6}"/>
          </ac:picMkLst>
        </pc:picChg>
        <pc:picChg chg="add mod modCrop">
          <ac:chgData name="Karem Ximena Franco Mora" userId="S::prof.sopadmisiones1@usta.edu.co::61db29f6-6711-4f0e-ab9a-7a05061fec98" providerId="AD" clId="Web-{46CAD275-907E-08FF-F0CA-E906213EE5B9}" dt="2024-02-14T19:19:20.643" v="434" actId="14100"/>
          <ac:picMkLst>
            <pc:docMk/>
            <pc:sldMk cId="2589886369" sldId="271"/>
            <ac:picMk id="40" creationId="{074174C3-2675-3742-D1E4-3006AC5ED1D8}"/>
          </ac:picMkLst>
        </pc:picChg>
        <pc:picChg chg="add mod">
          <ac:chgData name="Karem Ximena Franco Mora" userId="S::prof.sopadmisiones1@usta.edu.co::61db29f6-6711-4f0e-ab9a-7a05061fec98" providerId="AD" clId="Web-{46CAD275-907E-08FF-F0CA-E906213EE5B9}" dt="2024-02-14T19:19:26.362" v="436" actId="1076"/>
          <ac:picMkLst>
            <pc:docMk/>
            <pc:sldMk cId="2589886369" sldId="271"/>
            <ac:picMk id="41" creationId="{93242E99-BB81-0DC9-53E3-67E35A79E00A}"/>
          </ac:picMkLst>
        </pc:picChg>
      </pc:sldChg>
      <pc:sldChg chg="addSp delSp modSp add ord replId addAnim delAnim">
        <pc:chgData name="Karem Ximena Franco Mora" userId="S::prof.sopadmisiones1@usta.edu.co::61db29f6-6711-4f0e-ab9a-7a05061fec98" providerId="AD" clId="Web-{46CAD275-907E-08FF-F0CA-E906213EE5B9}" dt="2024-02-14T17:34:23.618" v="297" actId="1076"/>
        <pc:sldMkLst>
          <pc:docMk/>
          <pc:sldMk cId="3921326865" sldId="272"/>
        </pc:sldMkLst>
        <pc:picChg chg="add mod">
          <ac:chgData name="Karem Ximena Franco Mora" userId="S::prof.sopadmisiones1@usta.edu.co::61db29f6-6711-4f0e-ab9a-7a05061fec98" providerId="AD" clId="Web-{46CAD275-907E-08FF-F0CA-E906213EE5B9}" dt="2024-02-14T17:34:23.618" v="297" actId="1076"/>
          <ac:picMkLst>
            <pc:docMk/>
            <pc:sldMk cId="3921326865" sldId="272"/>
            <ac:picMk id="2" creationId="{7860C615-CCE4-2FC9-14C7-3D629D17179E}"/>
          </ac:picMkLst>
        </pc:picChg>
        <pc:picChg chg="del">
          <ac:chgData name="Karem Ximena Franco Mora" userId="S::prof.sopadmisiones1@usta.edu.co::61db29f6-6711-4f0e-ab9a-7a05061fec98" providerId="AD" clId="Web-{46CAD275-907E-08FF-F0CA-E906213EE5B9}" dt="2024-02-14T17:33:30.069" v="294"/>
          <ac:picMkLst>
            <pc:docMk/>
            <pc:sldMk cId="3921326865" sldId="272"/>
            <ac:picMk id="6" creationId="{4E21B791-422C-D40A-73CE-004E5E331304}"/>
          </ac:picMkLst>
        </pc:picChg>
      </pc:sldChg>
      <pc:sldChg chg="modSp add replId">
        <pc:chgData name="Karem Ximena Franco Mora" userId="S::prof.sopadmisiones1@usta.edu.co::61db29f6-6711-4f0e-ab9a-7a05061fec98" providerId="AD" clId="Web-{46CAD275-907E-08FF-F0CA-E906213EE5B9}" dt="2024-02-14T19:27:09.595" v="536" actId="1076"/>
        <pc:sldMkLst>
          <pc:docMk/>
          <pc:sldMk cId="2794246763" sldId="273"/>
        </pc:sldMkLst>
        <pc:spChg chg="mod">
          <ac:chgData name="Karem Ximena Franco Mora" userId="S::prof.sopadmisiones1@usta.edu.co::61db29f6-6711-4f0e-ab9a-7a05061fec98" providerId="AD" clId="Web-{46CAD275-907E-08FF-F0CA-E906213EE5B9}" dt="2024-02-14T19:27:09.595" v="536" actId="1076"/>
          <ac:spMkLst>
            <pc:docMk/>
            <pc:sldMk cId="2794246763" sldId="273"/>
            <ac:spMk id="6" creationId="{EFBEEDF7-3F3F-A445-A493-75FCEDE3FAFC}"/>
          </ac:spMkLst>
        </pc:spChg>
        <pc:picChg chg="mod">
          <ac:chgData name="Karem Ximena Franco Mora" userId="S::prof.sopadmisiones1@usta.edu.co::61db29f6-6711-4f0e-ab9a-7a05061fec98" providerId="AD" clId="Web-{46CAD275-907E-08FF-F0CA-E906213EE5B9}" dt="2024-02-14T19:26:55.704" v="535" actId="1076"/>
          <ac:picMkLst>
            <pc:docMk/>
            <pc:sldMk cId="2794246763" sldId="273"/>
            <ac:picMk id="3" creationId="{EA719224-5C09-BE83-6887-2BA4C63D81B9}"/>
          </ac:picMkLst>
        </pc:picChg>
      </pc:sldChg>
      <pc:sldChg chg="addSp delSp modSp add ord replId">
        <pc:chgData name="Karem Ximena Franco Mora" userId="S::prof.sopadmisiones1@usta.edu.co::61db29f6-6711-4f0e-ab9a-7a05061fec98" providerId="AD" clId="Web-{46CAD275-907E-08FF-F0CA-E906213EE5B9}" dt="2024-02-14T19:29:08.645" v="569" actId="1076"/>
        <pc:sldMkLst>
          <pc:docMk/>
          <pc:sldMk cId="894265899" sldId="274"/>
        </pc:sldMkLst>
        <pc:spChg chg="add mod">
          <ac:chgData name="Karem Ximena Franco Mora" userId="S::prof.sopadmisiones1@usta.edu.co::61db29f6-6711-4f0e-ab9a-7a05061fec98" providerId="AD" clId="Web-{46CAD275-907E-08FF-F0CA-E906213EE5B9}" dt="2024-02-14T19:29:08.645" v="569" actId="1076"/>
          <ac:spMkLst>
            <pc:docMk/>
            <pc:sldMk cId="894265899" sldId="274"/>
            <ac:spMk id="3" creationId="{A1A7E158-53C5-CED8-66D2-14CA1F596DF8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29:04.145" v="568" actId="1076"/>
          <ac:spMkLst>
            <pc:docMk/>
            <pc:sldMk cId="894265899" sldId="274"/>
            <ac:spMk id="5" creationId="{1CEAF964-DBA1-D522-F1F5-73D3D5714B19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28:48.613" v="561" actId="1076"/>
          <ac:spMkLst>
            <pc:docMk/>
            <pc:sldMk cId="894265899" sldId="274"/>
            <ac:spMk id="7" creationId="{B4BE22A2-C7A7-1990-4EFC-D84896C0FC5F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9:23:42.589" v="477"/>
          <ac:spMkLst>
            <pc:docMk/>
            <pc:sldMk cId="894265899" sldId="274"/>
            <ac:spMk id="10" creationId="{7CEA65A4-0EDF-23C8-ECA2-1C71FA1B381D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9:23:50.183" v="479"/>
          <ac:spMkLst>
            <pc:docMk/>
            <pc:sldMk cId="894265899" sldId="274"/>
            <ac:spMk id="11" creationId="{2497A0DD-DDEE-E61B-6CA6-1F7F369BBBDA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9:23:57.417" v="481"/>
          <ac:spMkLst>
            <pc:docMk/>
            <pc:sldMk cId="894265899" sldId="274"/>
            <ac:spMk id="13" creationId="{26C09A0F-1015-6D53-BF82-98FA0505D5B3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28:36.801" v="557" actId="1076"/>
          <ac:spMkLst>
            <pc:docMk/>
            <pc:sldMk cId="894265899" sldId="274"/>
            <ac:spMk id="16" creationId="{F8F7BD16-78B3-D928-A431-3341C281072F}"/>
          </ac:spMkLst>
        </pc:spChg>
        <pc:spChg chg="del">
          <ac:chgData name="Karem Ximena Franco Mora" userId="S::prof.sopadmisiones1@usta.edu.co::61db29f6-6711-4f0e-ab9a-7a05061fec98" providerId="AD" clId="Web-{46CAD275-907E-08FF-F0CA-E906213EE5B9}" dt="2024-02-14T19:23:59.714" v="484"/>
          <ac:spMkLst>
            <pc:docMk/>
            <pc:sldMk cId="894265899" sldId="274"/>
            <ac:spMk id="18" creationId="{E311F07C-0629-35E8-2D6C-104368875F78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28:26.222" v="554" actId="1076"/>
          <ac:spMkLst>
            <pc:docMk/>
            <pc:sldMk cId="894265899" sldId="274"/>
            <ac:spMk id="20" creationId="{A0F89844-DFAA-5456-8CD9-089BB87CA6A2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28:55.567" v="563" actId="1076"/>
          <ac:spMkLst>
            <pc:docMk/>
            <pc:sldMk cId="894265899" sldId="274"/>
            <ac:spMk id="22" creationId="{978355D0-F9DC-89AD-728D-18E37D1524CD}"/>
          </ac:spMkLst>
        </pc:spChg>
        <pc:spChg chg="add mod">
          <ac:chgData name="Karem Ximena Franco Mora" userId="S::prof.sopadmisiones1@usta.edu.co::61db29f6-6711-4f0e-ab9a-7a05061fec98" providerId="AD" clId="Web-{46CAD275-907E-08FF-F0CA-E906213EE5B9}" dt="2024-02-14T19:28:13.519" v="549" actId="1076"/>
          <ac:spMkLst>
            <pc:docMk/>
            <pc:sldMk cId="894265899" sldId="274"/>
            <ac:spMk id="28" creationId="{AECD14CF-3D9C-FED5-C766-0244E920F4CA}"/>
          </ac:spMkLst>
        </pc:spChg>
        <pc:picChg chg="add del mod">
          <ac:chgData name="Karem Ximena Franco Mora" userId="S::prof.sopadmisiones1@usta.edu.co::61db29f6-6711-4f0e-ab9a-7a05061fec98" providerId="AD" clId="Web-{46CAD275-907E-08FF-F0CA-E906213EE5B9}" dt="2024-02-14T19:27:51.893" v="546"/>
          <ac:picMkLst>
            <pc:docMk/>
            <pc:sldMk cId="894265899" sldId="274"/>
            <ac:picMk id="12" creationId="{CF585CD9-FEBB-9A4F-656B-2729860C6752}"/>
          </ac:picMkLst>
        </pc:picChg>
        <pc:picChg chg="del">
          <ac:chgData name="Karem Ximena Franco Mora" userId="S::prof.sopadmisiones1@usta.edu.co::61db29f6-6711-4f0e-ab9a-7a05061fec98" providerId="AD" clId="Web-{46CAD275-907E-08FF-F0CA-E906213EE5B9}" dt="2024-02-14T19:23:58.480" v="482"/>
          <ac:picMkLst>
            <pc:docMk/>
            <pc:sldMk cId="894265899" sldId="274"/>
            <ac:picMk id="15" creationId="{4162B493-5AE6-3B97-3202-0D80B9EB0641}"/>
          </ac:picMkLst>
        </pc:picChg>
        <pc:picChg chg="del">
          <ac:chgData name="Karem Ximena Franco Mora" userId="S::prof.sopadmisiones1@usta.edu.co::61db29f6-6711-4f0e-ab9a-7a05061fec98" providerId="AD" clId="Web-{46CAD275-907E-08FF-F0CA-E906213EE5B9}" dt="2024-02-14T19:23:58.839" v="483"/>
          <ac:picMkLst>
            <pc:docMk/>
            <pc:sldMk cId="894265899" sldId="274"/>
            <ac:picMk id="17" creationId="{313B0D74-361B-EE64-5D3C-C8CDBDD1CD17}"/>
          </ac:picMkLst>
        </pc:picChg>
        <pc:picChg chg="add del mod">
          <ac:chgData name="Karem Ximena Franco Mora" userId="S::prof.sopadmisiones1@usta.edu.co::61db29f6-6711-4f0e-ab9a-7a05061fec98" providerId="AD" clId="Web-{46CAD275-907E-08FF-F0CA-E906213EE5B9}" dt="2024-02-14T19:28:33.832" v="556"/>
          <ac:picMkLst>
            <pc:docMk/>
            <pc:sldMk cId="894265899" sldId="274"/>
            <ac:picMk id="24" creationId="{085F9953-19A2-18F7-F91C-7083024FCBEA}"/>
          </ac:picMkLst>
        </pc:picChg>
        <pc:picChg chg="add del mod">
          <ac:chgData name="Karem Ximena Franco Mora" userId="S::prof.sopadmisiones1@usta.edu.co::61db29f6-6711-4f0e-ab9a-7a05061fec98" providerId="AD" clId="Web-{46CAD275-907E-08FF-F0CA-E906213EE5B9}" dt="2024-02-14T19:28:18.784" v="552"/>
          <ac:picMkLst>
            <pc:docMk/>
            <pc:sldMk cId="894265899" sldId="274"/>
            <ac:picMk id="26" creationId="{B550C99F-7661-322C-DBE9-7FB6774B9610}"/>
          </ac:picMkLst>
        </pc:picChg>
        <pc:picChg chg="add mod">
          <ac:chgData name="Karem Ximena Franco Mora" userId="S::prof.sopadmisiones1@usta.edu.co::61db29f6-6711-4f0e-ab9a-7a05061fec98" providerId="AD" clId="Web-{46CAD275-907E-08FF-F0CA-E906213EE5B9}" dt="2024-02-14T19:25:15.029" v="513" actId="1076"/>
          <ac:picMkLst>
            <pc:docMk/>
            <pc:sldMk cId="894265899" sldId="274"/>
            <ac:picMk id="30" creationId="{8CF20FEC-9408-1DF9-C19C-9CB0EE38569E}"/>
          </ac:picMkLst>
        </pc:picChg>
        <pc:picChg chg="add mod">
          <ac:chgData name="Karem Ximena Franco Mora" userId="S::prof.sopadmisiones1@usta.edu.co::61db29f6-6711-4f0e-ab9a-7a05061fec98" providerId="AD" clId="Web-{46CAD275-907E-08FF-F0CA-E906213EE5B9}" dt="2024-02-14T19:25:07.763" v="510" actId="1076"/>
          <ac:picMkLst>
            <pc:docMk/>
            <pc:sldMk cId="894265899" sldId="274"/>
            <ac:picMk id="32" creationId="{71B56244-4041-F5FD-0FDD-6DCA0FE55199}"/>
          </ac:picMkLst>
        </pc:picChg>
        <pc:picChg chg="add mod">
          <ac:chgData name="Karem Ximena Franco Mora" userId="S::prof.sopadmisiones1@usta.edu.co::61db29f6-6711-4f0e-ab9a-7a05061fec98" providerId="AD" clId="Web-{46CAD275-907E-08FF-F0CA-E906213EE5B9}" dt="2024-02-14T19:25:17.607" v="514" actId="1076"/>
          <ac:picMkLst>
            <pc:docMk/>
            <pc:sldMk cId="894265899" sldId="274"/>
            <ac:picMk id="34" creationId="{CA03A684-3822-3882-5F16-ECD44FB805AD}"/>
          </ac:picMkLst>
        </pc:picChg>
      </pc:sldChg>
    </pc:docChg>
  </pc:docChgLst>
  <pc:docChgLst>
    <pc:chgData name="Andrea Johanna Espitia Espinosa" userId="S::prof.espcomunicaciones3@usta.edu.co::a405dfe7-59b1-4e19-ba03-382bf1985b66" providerId="AD" clId="Web-{D3CAEC39-3F3F-DA83-73EC-6A4AA31AD703}"/>
    <pc:docChg chg="modSld">
      <pc:chgData name="Andrea Johanna Espitia Espinosa" userId="S::prof.espcomunicaciones3@usta.edu.co::a405dfe7-59b1-4e19-ba03-382bf1985b66" providerId="AD" clId="Web-{D3CAEC39-3F3F-DA83-73EC-6A4AA31AD703}" dt="2024-01-23T15:41:02.276" v="5"/>
      <pc:docMkLst>
        <pc:docMk/>
      </pc:docMkLst>
      <pc:sldChg chg="delSp">
        <pc:chgData name="Andrea Johanna Espitia Espinosa" userId="S::prof.espcomunicaciones3@usta.edu.co::a405dfe7-59b1-4e19-ba03-382bf1985b66" providerId="AD" clId="Web-{D3CAEC39-3F3F-DA83-73EC-6A4AA31AD703}" dt="2024-01-23T15:40:21.806" v="0"/>
        <pc:sldMkLst>
          <pc:docMk/>
          <pc:sldMk cId="1670541968" sldId="256"/>
        </pc:sldMkLst>
        <pc:picChg chg="del">
          <ac:chgData name="Andrea Johanna Espitia Espinosa" userId="S::prof.espcomunicaciones3@usta.edu.co::a405dfe7-59b1-4e19-ba03-382bf1985b66" providerId="AD" clId="Web-{D3CAEC39-3F3F-DA83-73EC-6A4AA31AD703}" dt="2024-01-23T15:40:21.806" v="0"/>
          <ac:picMkLst>
            <pc:docMk/>
            <pc:sldMk cId="1670541968" sldId="256"/>
            <ac:picMk id="2" creationId="{652CACA0-5307-DDB8-2F0F-FE7284058AC4}"/>
          </ac:picMkLst>
        </pc:picChg>
      </pc:sldChg>
      <pc:sldChg chg="delSp">
        <pc:chgData name="Andrea Johanna Espitia Espinosa" userId="S::prof.espcomunicaciones3@usta.edu.co::a405dfe7-59b1-4e19-ba03-382bf1985b66" providerId="AD" clId="Web-{D3CAEC39-3F3F-DA83-73EC-6A4AA31AD703}" dt="2024-01-23T15:40:53.260" v="3"/>
        <pc:sldMkLst>
          <pc:docMk/>
          <pc:sldMk cId="1555803211" sldId="259"/>
        </pc:sldMkLst>
        <pc:picChg chg="del">
          <ac:chgData name="Andrea Johanna Espitia Espinosa" userId="S::prof.espcomunicaciones3@usta.edu.co::a405dfe7-59b1-4e19-ba03-382bf1985b66" providerId="AD" clId="Web-{D3CAEC39-3F3F-DA83-73EC-6A4AA31AD703}" dt="2024-01-23T15:40:53.260" v="3"/>
          <ac:picMkLst>
            <pc:docMk/>
            <pc:sldMk cId="1555803211" sldId="259"/>
            <ac:picMk id="2" creationId="{674570B7-9EE0-F0BA-B7DC-77ED739FF089}"/>
          </ac:picMkLst>
        </pc:picChg>
      </pc:sldChg>
      <pc:sldChg chg="delSp">
        <pc:chgData name="Andrea Johanna Espitia Espinosa" userId="S::prof.espcomunicaciones3@usta.edu.co::a405dfe7-59b1-4e19-ba03-382bf1985b66" providerId="AD" clId="Web-{D3CAEC39-3F3F-DA83-73EC-6A4AA31AD703}" dt="2024-01-23T15:40:57.854" v="4"/>
        <pc:sldMkLst>
          <pc:docMk/>
          <pc:sldMk cId="261163392" sldId="261"/>
        </pc:sldMkLst>
        <pc:picChg chg="del">
          <ac:chgData name="Andrea Johanna Espitia Espinosa" userId="S::prof.espcomunicaciones3@usta.edu.co::a405dfe7-59b1-4e19-ba03-382bf1985b66" providerId="AD" clId="Web-{D3CAEC39-3F3F-DA83-73EC-6A4AA31AD703}" dt="2024-01-23T15:40:57.854" v="4"/>
          <ac:picMkLst>
            <pc:docMk/>
            <pc:sldMk cId="261163392" sldId="261"/>
            <ac:picMk id="2" creationId="{C6264F62-99AD-1081-5906-A5F7279A377A}"/>
          </ac:picMkLst>
        </pc:picChg>
      </pc:sldChg>
      <pc:sldChg chg="delSp">
        <pc:chgData name="Andrea Johanna Espitia Espinosa" userId="S::prof.espcomunicaciones3@usta.edu.co::a405dfe7-59b1-4e19-ba03-382bf1985b66" providerId="AD" clId="Web-{D3CAEC39-3F3F-DA83-73EC-6A4AA31AD703}" dt="2024-01-23T15:40:35.681" v="2"/>
        <pc:sldMkLst>
          <pc:docMk/>
          <pc:sldMk cId="3980014547" sldId="265"/>
        </pc:sldMkLst>
        <pc:picChg chg="del">
          <ac:chgData name="Andrea Johanna Espitia Espinosa" userId="S::prof.espcomunicaciones3@usta.edu.co::a405dfe7-59b1-4e19-ba03-382bf1985b66" providerId="AD" clId="Web-{D3CAEC39-3F3F-DA83-73EC-6A4AA31AD703}" dt="2024-01-23T15:40:35.681" v="2"/>
          <ac:picMkLst>
            <pc:docMk/>
            <pc:sldMk cId="3980014547" sldId="265"/>
            <ac:picMk id="2" creationId="{427D7E7D-1BB0-67E8-5E52-A797BC971D0F}"/>
          </ac:picMkLst>
        </pc:picChg>
      </pc:sldChg>
      <pc:sldChg chg="delSp">
        <pc:chgData name="Andrea Johanna Espitia Espinosa" userId="S::prof.espcomunicaciones3@usta.edu.co::a405dfe7-59b1-4e19-ba03-382bf1985b66" providerId="AD" clId="Web-{D3CAEC39-3F3F-DA83-73EC-6A4AA31AD703}" dt="2024-01-23T15:41:02.276" v="5"/>
        <pc:sldMkLst>
          <pc:docMk/>
          <pc:sldMk cId="1871353416" sldId="267"/>
        </pc:sldMkLst>
        <pc:picChg chg="del">
          <ac:chgData name="Andrea Johanna Espitia Espinosa" userId="S::prof.espcomunicaciones3@usta.edu.co::a405dfe7-59b1-4e19-ba03-382bf1985b66" providerId="AD" clId="Web-{D3CAEC39-3F3F-DA83-73EC-6A4AA31AD703}" dt="2024-01-23T15:41:02.276" v="5"/>
          <ac:picMkLst>
            <pc:docMk/>
            <pc:sldMk cId="1871353416" sldId="267"/>
            <ac:picMk id="2" creationId="{240B9E54-BC16-3B14-6B03-01044C1CD520}"/>
          </ac:picMkLst>
        </pc:picChg>
      </pc:sldChg>
      <pc:sldChg chg="delSp">
        <pc:chgData name="Andrea Johanna Espitia Espinosa" userId="S::prof.espcomunicaciones3@usta.edu.co::a405dfe7-59b1-4e19-ba03-382bf1985b66" providerId="AD" clId="Web-{D3CAEC39-3F3F-DA83-73EC-6A4AA31AD703}" dt="2024-01-23T15:40:24.462" v="1"/>
        <pc:sldMkLst>
          <pc:docMk/>
          <pc:sldMk cId="1762567050" sldId="269"/>
        </pc:sldMkLst>
        <pc:picChg chg="del">
          <ac:chgData name="Andrea Johanna Espitia Espinosa" userId="S::prof.espcomunicaciones3@usta.edu.co::a405dfe7-59b1-4e19-ba03-382bf1985b66" providerId="AD" clId="Web-{D3CAEC39-3F3F-DA83-73EC-6A4AA31AD703}" dt="2024-01-23T15:40:24.462" v="1"/>
          <ac:picMkLst>
            <pc:docMk/>
            <pc:sldMk cId="1762567050" sldId="269"/>
            <ac:picMk id="2" creationId="{891B4053-B979-129B-B916-3097B8BE97C4}"/>
          </ac:picMkLst>
        </pc:picChg>
      </pc:sldChg>
    </pc:docChg>
  </pc:docChgLst>
  <pc:docChgLst>
    <pc:chgData name="Lorena Toro Avila" userId="S::prof.sopadmisiones6@usta.edu.co::072c3afd-fb07-48e3-9e84-8bbc4921481d" providerId="AD" clId="Web-{EBDCE123-5DD6-4CAA-BF96-26FCFDBAA346}"/>
    <pc:docChg chg="modSld">
      <pc:chgData name="Lorena Toro Avila" userId="S::prof.sopadmisiones6@usta.edu.co::072c3afd-fb07-48e3-9e84-8bbc4921481d" providerId="AD" clId="Web-{EBDCE123-5DD6-4CAA-BF96-26FCFDBAA346}" dt="2024-02-13T20:07:40.974" v="6" actId="14100"/>
      <pc:docMkLst>
        <pc:docMk/>
      </pc:docMkLst>
      <pc:sldChg chg="addSp delSp modSp">
        <pc:chgData name="Lorena Toro Avila" userId="S::prof.sopadmisiones6@usta.edu.co::072c3afd-fb07-48e3-9e84-8bbc4921481d" providerId="AD" clId="Web-{EBDCE123-5DD6-4CAA-BF96-26FCFDBAA346}" dt="2024-02-13T20:07:40.974" v="6" actId="14100"/>
        <pc:sldMkLst>
          <pc:docMk/>
          <pc:sldMk cId="95249758" sldId="270"/>
        </pc:sldMkLst>
        <pc:spChg chg="add mod">
          <ac:chgData name="Lorena Toro Avila" userId="S::prof.sopadmisiones6@usta.edu.co::072c3afd-fb07-48e3-9e84-8bbc4921481d" providerId="AD" clId="Web-{EBDCE123-5DD6-4CAA-BF96-26FCFDBAA346}" dt="2024-02-13T20:07:40.974" v="6" actId="14100"/>
          <ac:spMkLst>
            <pc:docMk/>
            <pc:sldMk cId="95249758" sldId="270"/>
            <ac:spMk id="4" creationId="{C6071261-52C2-02AC-5472-213AC25D312A}"/>
          </ac:spMkLst>
        </pc:spChg>
        <pc:spChg chg="del">
          <ac:chgData name="Lorena Toro Avila" userId="S::prof.sopadmisiones6@usta.edu.co::072c3afd-fb07-48e3-9e84-8bbc4921481d" providerId="AD" clId="Web-{EBDCE123-5DD6-4CAA-BF96-26FCFDBAA346}" dt="2024-02-13T20:07:30.740" v="0"/>
          <ac:spMkLst>
            <pc:docMk/>
            <pc:sldMk cId="95249758" sldId="270"/>
            <ac:spMk id="6" creationId="{551448F1-5774-3C57-3D40-3209DBC2C4A2}"/>
          </ac:spMkLst>
        </pc:spChg>
        <pc:spChg chg="del">
          <ac:chgData name="Lorena Toro Avila" userId="S::prof.sopadmisiones6@usta.edu.co::072c3afd-fb07-48e3-9e84-8bbc4921481d" providerId="AD" clId="Web-{EBDCE123-5DD6-4CAA-BF96-26FCFDBAA346}" dt="2024-02-13T20:07:31.599" v="1"/>
          <ac:spMkLst>
            <pc:docMk/>
            <pc:sldMk cId="95249758" sldId="270"/>
            <ac:spMk id="7" creationId="{A3A5D904-CE1A-E82C-35B7-719F8221DCD4}"/>
          </ac:spMkLst>
        </pc:spChg>
        <pc:spChg chg="del">
          <ac:chgData name="Lorena Toro Avila" userId="S::prof.sopadmisiones6@usta.edu.co::072c3afd-fb07-48e3-9e84-8bbc4921481d" providerId="AD" clId="Web-{EBDCE123-5DD6-4CAA-BF96-26FCFDBAA346}" dt="2024-02-13T20:07:33.943" v="2"/>
          <ac:spMkLst>
            <pc:docMk/>
            <pc:sldMk cId="95249758" sldId="270"/>
            <ac:spMk id="9" creationId="{FEEAD5B9-81CD-4752-9CD9-8E0CA115EDFC}"/>
          </ac:spMkLst>
        </pc:spChg>
      </pc:sldChg>
    </pc:docChg>
  </pc:docChgLst>
  <pc:docChgLst>
    <pc:chgData name="Karem Ximena Franco Mora" userId="S::prof.sopadmisiones1@usta.edu.co::61db29f6-6711-4f0e-ab9a-7a05061fec98" providerId="AD" clId="Web-{42ADFD24-64E5-C478-FE79-4295B7233FBB}"/>
    <pc:docChg chg="addSld delSld modSld sldOrd">
      <pc:chgData name="Karem Ximena Franco Mora" userId="S::prof.sopadmisiones1@usta.edu.co::61db29f6-6711-4f0e-ab9a-7a05061fec98" providerId="AD" clId="Web-{42ADFD24-64E5-C478-FE79-4295B7233FBB}" dt="2024-02-14T17:16:07.096" v="104" actId="1076"/>
      <pc:docMkLst>
        <pc:docMk/>
      </pc:docMkLst>
      <pc:sldChg chg="addSp delSp modSp ord addAnim">
        <pc:chgData name="Karem Ximena Franco Mora" userId="S::prof.sopadmisiones1@usta.edu.co::61db29f6-6711-4f0e-ab9a-7a05061fec98" providerId="AD" clId="Web-{42ADFD24-64E5-C478-FE79-4295B7233FBB}" dt="2024-02-14T17:16:07.096" v="104" actId="1076"/>
        <pc:sldMkLst>
          <pc:docMk/>
          <pc:sldMk cId="3574710907" sldId="266"/>
        </pc:sldMkLst>
        <pc:spChg chg="add del mod">
          <ac:chgData name="Karem Ximena Franco Mora" userId="S::prof.sopadmisiones1@usta.edu.co::61db29f6-6711-4f0e-ab9a-7a05061fec98" providerId="AD" clId="Web-{42ADFD24-64E5-C478-FE79-4295B7233FBB}" dt="2024-02-14T17:15:45.861" v="96" actId="1076"/>
          <ac:spMkLst>
            <pc:docMk/>
            <pc:sldMk cId="3574710907" sldId="266"/>
            <ac:spMk id="4" creationId="{0040680A-98A2-CE98-AE54-C05E7405EE46}"/>
          </ac:spMkLst>
        </pc:spChg>
        <pc:spChg chg="add del mod">
          <ac:chgData name="Karem Ximena Franco Mora" userId="S::prof.sopadmisiones1@usta.edu.co::61db29f6-6711-4f0e-ab9a-7a05061fec98" providerId="AD" clId="Web-{42ADFD24-64E5-C478-FE79-4295B7233FBB}" dt="2024-02-14T17:15:41.923" v="94"/>
          <ac:spMkLst>
            <pc:docMk/>
            <pc:sldMk cId="3574710907" sldId="266"/>
            <ac:spMk id="9" creationId="{9D8C4A09-EC5D-477D-F977-8359CB9DCA29}"/>
          </ac:spMkLst>
        </pc:spChg>
        <pc:spChg chg="del">
          <ac:chgData name="Karem Ximena Franco Mora" userId="S::prof.sopadmisiones1@usta.edu.co::61db29f6-6711-4f0e-ab9a-7a05061fec98" providerId="AD" clId="Web-{42ADFD24-64E5-C478-FE79-4295B7233FBB}" dt="2024-02-14T17:14:15.107" v="48"/>
          <ac:spMkLst>
            <pc:docMk/>
            <pc:sldMk cId="3574710907" sldId="266"/>
            <ac:spMk id="10" creationId="{23D5AF38-30C2-03FB-4D67-9C8F2E77F48E}"/>
          </ac:spMkLst>
        </pc:spChg>
        <pc:spChg chg="del">
          <ac:chgData name="Karem Ximena Franco Mora" userId="S::prof.sopadmisiones1@usta.edu.co::61db29f6-6711-4f0e-ab9a-7a05061fec98" providerId="AD" clId="Web-{42ADFD24-64E5-C478-FE79-4295B7233FBB}" dt="2024-02-14T17:14:07.185" v="40"/>
          <ac:spMkLst>
            <pc:docMk/>
            <pc:sldMk cId="3574710907" sldId="266"/>
            <ac:spMk id="23" creationId="{2654CDE2-1D5B-A426-4EDB-9AE360C5BBCF}"/>
          </ac:spMkLst>
        </pc:spChg>
        <pc:spChg chg="del">
          <ac:chgData name="Karem Ximena Franco Mora" userId="S::prof.sopadmisiones1@usta.edu.co::61db29f6-6711-4f0e-ab9a-7a05061fec98" providerId="AD" clId="Web-{42ADFD24-64E5-C478-FE79-4295B7233FBB}" dt="2024-02-14T17:14:08.669" v="41"/>
          <ac:spMkLst>
            <pc:docMk/>
            <pc:sldMk cId="3574710907" sldId="266"/>
            <ac:spMk id="26" creationId="{CCB64BB3-7079-6EB3-0199-616AEE9D5AC4}"/>
          </ac:spMkLst>
        </pc:spChg>
        <pc:spChg chg="del">
          <ac:chgData name="Karem Ximena Franco Mora" userId="S::prof.sopadmisiones1@usta.edu.co::61db29f6-6711-4f0e-ab9a-7a05061fec98" providerId="AD" clId="Web-{42ADFD24-64E5-C478-FE79-4295B7233FBB}" dt="2024-02-14T17:14:09.701" v="42"/>
          <ac:spMkLst>
            <pc:docMk/>
            <pc:sldMk cId="3574710907" sldId="266"/>
            <ac:spMk id="28" creationId="{D2D2B5E8-404A-280B-97F7-FB69FF25A8B0}"/>
          </ac:spMkLst>
        </pc:spChg>
        <pc:spChg chg="del">
          <ac:chgData name="Karem Ximena Franco Mora" userId="S::prof.sopadmisiones1@usta.edu.co::61db29f6-6711-4f0e-ab9a-7a05061fec98" providerId="AD" clId="Web-{42ADFD24-64E5-C478-FE79-4295B7233FBB}" dt="2024-02-14T17:14:10.326" v="43"/>
          <ac:spMkLst>
            <pc:docMk/>
            <pc:sldMk cId="3574710907" sldId="266"/>
            <ac:spMk id="29" creationId="{2913CA99-34B4-3E1D-38AC-2BD6A5449710}"/>
          </ac:spMkLst>
        </pc:spChg>
        <pc:picChg chg="add mod ord">
          <ac:chgData name="Karem Ximena Franco Mora" userId="S::prof.sopadmisiones1@usta.edu.co::61db29f6-6711-4f0e-ab9a-7a05061fec98" providerId="AD" clId="Web-{42ADFD24-64E5-C478-FE79-4295B7233FBB}" dt="2024-02-14T17:16:07.096" v="104" actId="1076"/>
          <ac:picMkLst>
            <pc:docMk/>
            <pc:sldMk cId="3574710907" sldId="266"/>
            <ac:picMk id="3" creationId="{0B27A0CD-8425-7101-D20F-C6B35CF778CE}"/>
          </ac:picMkLst>
        </pc:picChg>
        <pc:picChg chg="del">
          <ac:chgData name="Karem Ximena Franco Mora" userId="S::prof.sopadmisiones1@usta.edu.co::61db29f6-6711-4f0e-ab9a-7a05061fec98" providerId="AD" clId="Web-{42ADFD24-64E5-C478-FE79-4295B7233FBB}" dt="2024-02-14T17:14:12.763" v="47"/>
          <ac:picMkLst>
            <pc:docMk/>
            <pc:sldMk cId="3574710907" sldId="266"/>
            <ac:picMk id="12" creationId="{600F2347-E17B-0DF6-43D3-8FB7DD4F0B35}"/>
          </ac:picMkLst>
        </pc:picChg>
        <pc:picChg chg="del">
          <ac:chgData name="Karem Ximena Franco Mora" userId="S::prof.sopadmisiones1@usta.edu.co::61db29f6-6711-4f0e-ab9a-7a05061fec98" providerId="AD" clId="Web-{42ADFD24-64E5-C478-FE79-4295B7233FBB}" dt="2024-02-14T17:14:12.169" v="46"/>
          <ac:picMkLst>
            <pc:docMk/>
            <pc:sldMk cId="3574710907" sldId="266"/>
            <ac:picMk id="14" creationId="{35E42ABD-4630-A1AA-492F-B28E9368E443}"/>
          </ac:picMkLst>
        </pc:picChg>
        <pc:picChg chg="del">
          <ac:chgData name="Karem Ximena Franco Mora" userId="S::prof.sopadmisiones1@usta.edu.co::61db29f6-6711-4f0e-ab9a-7a05061fec98" providerId="AD" clId="Web-{42ADFD24-64E5-C478-FE79-4295B7233FBB}" dt="2024-02-14T17:14:11.591" v="45"/>
          <ac:picMkLst>
            <pc:docMk/>
            <pc:sldMk cId="3574710907" sldId="266"/>
            <ac:picMk id="16" creationId="{EA95B725-1864-023E-00FC-CF2A723135A0}"/>
          </ac:picMkLst>
        </pc:picChg>
        <pc:picChg chg="del">
          <ac:chgData name="Karem Ximena Franco Mora" userId="S::prof.sopadmisiones1@usta.edu.co::61db29f6-6711-4f0e-ab9a-7a05061fec98" providerId="AD" clId="Web-{42ADFD24-64E5-C478-FE79-4295B7233FBB}" dt="2024-02-14T17:14:11.123" v="44"/>
          <ac:picMkLst>
            <pc:docMk/>
            <pc:sldMk cId="3574710907" sldId="266"/>
            <ac:picMk id="22" creationId="{318DBAB3-C4C2-89A0-206F-C3F28ED68AEC}"/>
          </ac:picMkLst>
        </pc:picChg>
        <pc:picChg chg="del">
          <ac:chgData name="Karem Ximena Franco Mora" userId="S::prof.sopadmisiones1@usta.edu.co::61db29f6-6711-4f0e-ab9a-7a05061fec98" providerId="AD" clId="Web-{42ADFD24-64E5-C478-FE79-4295B7233FBB}" dt="2024-02-14T17:14:30.702" v="68"/>
          <ac:picMkLst>
            <pc:docMk/>
            <pc:sldMk cId="3574710907" sldId="266"/>
            <ac:picMk id="30" creationId="{593E73BD-B557-4873-094B-65C4F925B318}"/>
          </ac:picMkLst>
        </pc:picChg>
        <pc:picChg chg="del">
          <ac:chgData name="Karem Ximena Franco Mora" userId="S::prof.sopadmisiones1@usta.edu.co::61db29f6-6711-4f0e-ab9a-7a05061fec98" providerId="AD" clId="Web-{42ADFD24-64E5-C478-FE79-4295B7233FBB}" dt="2024-02-14T17:14:31.248" v="69"/>
          <ac:picMkLst>
            <pc:docMk/>
            <pc:sldMk cId="3574710907" sldId="266"/>
            <ac:picMk id="31" creationId="{88138863-F09D-0BFB-5811-E90578792543}"/>
          </ac:picMkLst>
        </pc:picChg>
        <pc:picChg chg="del">
          <ac:chgData name="Karem Ximena Franco Mora" userId="S::prof.sopadmisiones1@usta.edu.co::61db29f6-6711-4f0e-ab9a-7a05061fec98" providerId="AD" clId="Web-{42ADFD24-64E5-C478-FE79-4295B7233FBB}" dt="2024-02-14T17:14:31.655" v="70"/>
          <ac:picMkLst>
            <pc:docMk/>
            <pc:sldMk cId="3574710907" sldId="266"/>
            <ac:picMk id="32" creationId="{2A68E1A2-839E-8FBE-CEEE-01EAF1CE407F}"/>
          </ac:picMkLst>
        </pc:picChg>
      </pc:sldChg>
      <pc:sldChg chg="addSp delSp modSp addAnim">
        <pc:chgData name="Karem Ximena Franco Mora" userId="S::prof.sopadmisiones1@usta.edu.co::61db29f6-6711-4f0e-ab9a-7a05061fec98" providerId="AD" clId="Web-{42ADFD24-64E5-C478-FE79-4295B7233FBB}" dt="2024-02-14T17:15:32.704" v="89"/>
        <pc:sldMkLst>
          <pc:docMk/>
          <pc:sldMk cId="1762567050" sldId="269"/>
        </pc:sldMkLst>
        <pc:spChg chg="mod">
          <ac:chgData name="Karem Ximena Franco Mora" userId="S::prof.sopadmisiones1@usta.edu.co::61db29f6-6711-4f0e-ab9a-7a05061fec98" providerId="AD" clId="Web-{42ADFD24-64E5-C478-FE79-4295B7233FBB}" dt="2024-02-14T17:13:27.386" v="32" actId="1076"/>
          <ac:spMkLst>
            <pc:docMk/>
            <pc:sldMk cId="1762567050" sldId="269"/>
            <ac:spMk id="4" creationId="{8FC6C1AD-1634-EBF8-236B-C2FF98E79D48}"/>
          </ac:spMkLst>
        </pc:spChg>
        <pc:spChg chg="mod">
          <ac:chgData name="Karem Ximena Franco Mora" userId="S::prof.sopadmisiones1@usta.edu.co::61db29f6-6711-4f0e-ab9a-7a05061fec98" providerId="AD" clId="Web-{42ADFD24-64E5-C478-FE79-4295B7233FBB}" dt="2024-02-14T17:13:24.636" v="31" actId="1076"/>
          <ac:spMkLst>
            <pc:docMk/>
            <pc:sldMk cId="1762567050" sldId="269"/>
            <ac:spMk id="5" creationId="{4445C46E-128F-01F3-C25A-45304F4BD1E5}"/>
          </ac:spMkLst>
        </pc:spChg>
        <pc:spChg chg="del">
          <ac:chgData name="Karem Ximena Franco Mora" userId="S::prof.sopadmisiones1@usta.edu.co::61db29f6-6711-4f0e-ab9a-7a05061fec98" providerId="AD" clId="Web-{42ADFD24-64E5-C478-FE79-4295B7233FBB}" dt="2024-02-14T17:11:58.414" v="25"/>
          <ac:spMkLst>
            <pc:docMk/>
            <pc:sldMk cId="1762567050" sldId="269"/>
            <ac:spMk id="6" creationId="{B7463DEE-A83A-4DD3-33D6-7A26CDCE0AA5}"/>
          </ac:spMkLst>
        </pc:spChg>
        <pc:picChg chg="add mod ord">
          <ac:chgData name="Karem Ximena Franco Mora" userId="S::prof.sopadmisiones1@usta.edu.co::61db29f6-6711-4f0e-ab9a-7a05061fec98" providerId="AD" clId="Web-{42ADFD24-64E5-C478-FE79-4295B7233FBB}" dt="2024-02-14T17:15:32.704" v="89"/>
          <ac:picMkLst>
            <pc:docMk/>
            <pc:sldMk cId="1762567050" sldId="269"/>
            <ac:picMk id="2" creationId="{14BC437C-CCAB-3BF5-E489-72E43E0335FF}"/>
          </ac:picMkLst>
        </pc:picChg>
      </pc:sldChg>
      <pc:sldChg chg="new del">
        <pc:chgData name="Karem Ximena Franco Mora" userId="S::prof.sopadmisiones1@usta.edu.co::61db29f6-6711-4f0e-ab9a-7a05061fec98" providerId="AD" clId="Web-{42ADFD24-64E5-C478-FE79-4295B7233FBB}" dt="2024-02-14T17:13:52.434" v="35"/>
        <pc:sldMkLst>
          <pc:docMk/>
          <pc:sldMk cId="1283415923" sldId="271"/>
        </pc:sldMkLst>
      </pc:sldChg>
      <pc:sldChg chg="add replId">
        <pc:chgData name="Karem Ximena Franco Mora" userId="S::prof.sopadmisiones1@usta.edu.co::61db29f6-6711-4f0e-ab9a-7a05061fec98" providerId="AD" clId="Web-{42ADFD24-64E5-C478-FE79-4295B7233FBB}" dt="2024-02-14T17:13:56.778" v="36"/>
        <pc:sldMkLst>
          <pc:docMk/>
          <pc:sldMk cId="2589886369" sldId="271"/>
        </pc:sldMkLst>
      </pc:sldChg>
    </pc:docChg>
  </pc:docChgLst>
  <pc:docChgLst>
    <pc:chgData name="Karem Ximena Franco Mora" userId="S::prof.sopadmisiones1@usta.edu.co::61db29f6-6711-4f0e-ab9a-7a05061fec98" providerId="AD" clId="Web-{32639ABA-9643-484F-A80E-42521884BA8A}"/>
    <pc:docChg chg="modSld">
      <pc:chgData name="Karem Ximena Franco Mora" userId="S::prof.sopadmisiones1@usta.edu.co::61db29f6-6711-4f0e-ab9a-7a05061fec98" providerId="AD" clId="Web-{32639ABA-9643-484F-A80E-42521884BA8A}" dt="2024-02-14T17:16:53.484" v="1"/>
      <pc:docMkLst>
        <pc:docMk/>
      </pc:docMkLst>
      <pc:sldChg chg="addSp delSp addAnim delAnim">
        <pc:chgData name="Karem Ximena Franco Mora" userId="S::prof.sopadmisiones1@usta.edu.co::61db29f6-6711-4f0e-ab9a-7a05061fec98" providerId="AD" clId="Web-{32639ABA-9643-484F-A80E-42521884BA8A}" dt="2024-02-14T17:16:53.484" v="1"/>
        <pc:sldMkLst>
          <pc:docMk/>
          <pc:sldMk cId="1762567050" sldId="269"/>
        </pc:sldMkLst>
        <pc:picChg chg="add del">
          <ac:chgData name="Karem Ximena Franco Mora" userId="S::prof.sopadmisiones1@usta.edu.co::61db29f6-6711-4f0e-ab9a-7a05061fec98" providerId="AD" clId="Web-{32639ABA-9643-484F-A80E-42521884BA8A}" dt="2024-02-14T17:16:53.484" v="1"/>
          <ac:picMkLst>
            <pc:docMk/>
            <pc:sldMk cId="1762567050" sldId="269"/>
            <ac:picMk id="2" creationId="{14BC437C-CCAB-3BF5-E489-72E43E0335FF}"/>
          </ac:picMkLst>
        </pc:picChg>
      </pc:sldChg>
    </pc:docChg>
  </pc:docChgLst>
  <pc:docChgLst>
    <pc:chgData name="Karem Ximena Franco Mora" userId="S::prof.sopadmisiones1@usta.edu.co::61db29f6-6711-4f0e-ab9a-7a05061fec98" providerId="AD" clId="Web-{AE2A578C-6C56-286A-CA7B-C27F2F33155E}"/>
    <pc:docChg chg="modSld">
      <pc:chgData name="Karem Ximena Franco Mora" userId="S::prof.sopadmisiones1@usta.edu.co::61db29f6-6711-4f0e-ab9a-7a05061fec98" providerId="AD" clId="Web-{AE2A578C-6C56-286A-CA7B-C27F2F33155E}" dt="2024-02-14T20:04:49.610" v="0"/>
      <pc:docMkLst>
        <pc:docMk/>
      </pc:docMkLst>
      <pc:sldChg chg="delSp">
        <pc:chgData name="Karem Ximena Franco Mora" userId="S::prof.sopadmisiones1@usta.edu.co::61db29f6-6711-4f0e-ab9a-7a05061fec98" providerId="AD" clId="Web-{AE2A578C-6C56-286A-CA7B-C27F2F33155E}" dt="2024-02-14T20:04:49.610" v="0"/>
        <pc:sldMkLst>
          <pc:docMk/>
          <pc:sldMk cId="95249758" sldId="270"/>
        </pc:sldMkLst>
        <pc:spChg chg="del">
          <ac:chgData name="Karem Ximena Franco Mora" userId="S::prof.sopadmisiones1@usta.edu.co::61db29f6-6711-4f0e-ab9a-7a05061fec98" providerId="AD" clId="Web-{AE2A578C-6C56-286A-CA7B-C27F2F33155E}" dt="2024-02-14T20:04:49.610" v="0"/>
          <ac:spMkLst>
            <pc:docMk/>
            <pc:sldMk cId="95249758" sldId="270"/>
            <ac:spMk id="10" creationId="{0252B8A2-CBDC-38C2-62EE-2D6A0D9AFB99}"/>
          </ac:spMkLst>
        </pc:spChg>
      </pc:sldChg>
    </pc:docChg>
  </pc:docChgLst>
  <pc:docChgLst>
    <pc:chgData name="Karem Ximena Franco Mora" userId="S::prof.sopadmisiones1@usta.edu.co::61db29f6-6711-4f0e-ab9a-7a05061fec98" providerId="AD" clId="Web-{F18F5CEC-E4C4-17EB-96EC-F954D30B9522}"/>
    <pc:docChg chg="addSld delSld modSld">
      <pc:chgData name="Karem Ximena Franco Mora" userId="S::prof.sopadmisiones1@usta.edu.co::61db29f6-6711-4f0e-ab9a-7a05061fec98" providerId="AD" clId="Web-{F18F5CEC-E4C4-17EB-96EC-F954D30B9522}" dt="2024-02-14T20:08:16.009" v="11"/>
      <pc:docMkLst>
        <pc:docMk/>
      </pc:docMkLst>
      <pc:sldChg chg="add">
        <pc:chgData name="Karem Ximena Franco Mora" userId="S::prof.sopadmisiones1@usta.edu.co::61db29f6-6711-4f0e-ab9a-7a05061fec98" providerId="AD" clId="Web-{F18F5CEC-E4C4-17EB-96EC-F954D30B9522}" dt="2024-02-14T20:07:27.195" v="0"/>
        <pc:sldMkLst>
          <pc:docMk/>
          <pc:sldMk cId="1670541968" sldId="256"/>
        </pc:sldMkLst>
      </pc:sldChg>
      <pc:sldChg chg="del">
        <pc:chgData name="Karem Ximena Franco Mora" userId="S::prof.sopadmisiones1@usta.edu.co::61db29f6-6711-4f0e-ab9a-7a05061fec98" providerId="AD" clId="Web-{F18F5CEC-E4C4-17EB-96EC-F954D30B9522}" dt="2024-02-14T20:08:13.946" v="8"/>
        <pc:sldMkLst>
          <pc:docMk/>
          <pc:sldMk cId="261163392" sldId="261"/>
        </pc:sldMkLst>
      </pc:sldChg>
      <pc:sldChg chg="add">
        <pc:chgData name="Karem Ximena Franco Mora" userId="S::prof.sopadmisiones1@usta.edu.co::61db29f6-6711-4f0e-ab9a-7a05061fec98" providerId="AD" clId="Web-{F18F5CEC-E4C4-17EB-96EC-F954D30B9522}" dt="2024-02-14T20:08:07.758" v="4"/>
        <pc:sldMkLst>
          <pc:docMk/>
          <pc:sldMk cId="3980014547" sldId="265"/>
        </pc:sldMkLst>
      </pc:sldChg>
      <pc:sldChg chg="del">
        <pc:chgData name="Karem Ximena Franco Mora" userId="S::prof.sopadmisiones1@usta.edu.co::61db29f6-6711-4f0e-ab9a-7a05061fec98" providerId="AD" clId="Web-{F18F5CEC-E4C4-17EB-96EC-F954D30B9522}" dt="2024-02-14T20:08:10.430" v="5"/>
        <pc:sldMkLst>
          <pc:docMk/>
          <pc:sldMk cId="3574710907" sldId="266"/>
        </pc:sldMkLst>
      </pc:sldChg>
      <pc:sldChg chg="add">
        <pc:chgData name="Karem Ximena Franco Mora" userId="S::prof.sopadmisiones1@usta.edu.co::61db29f6-6711-4f0e-ab9a-7a05061fec98" providerId="AD" clId="Web-{F18F5CEC-E4C4-17EB-96EC-F954D30B9522}" dt="2024-02-14T20:08:01.368" v="3"/>
        <pc:sldMkLst>
          <pc:docMk/>
          <pc:sldMk cId="1762567050" sldId="269"/>
        </pc:sldMkLst>
      </pc:sldChg>
      <pc:sldChg chg="addSp">
        <pc:chgData name="Karem Ximena Franco Mora" userId="S::prof.sopadmisiones1@usta.edu.co::61db29f6-6711-4f0e-ab9a-7a05061fec98" providerId="AD" clId="Web-{F18F5CEC-E4C4-17EB-96EC-F954D30B9522}" dt="2024-02-14T20:07:40.679" v="2"/>
        <pc:sldMkLst>
          <pc:docMk/>
          <pc:sldMk cId="95249758" sldId="270"/>
        </pc:sldMkLst>
        <pc:spChg chg="add">
          <ac:chgData name="Karem Ximena Franco Mora" userId="S::prof.sopadmisiones1@usta.edu.co::61db29f6-6711-4f0e-ab9a-7a05061fec98" providerId="AD" clId="Web-{F18F5CEC-E4C4-17EB-96EC-F954D30B9522}" dt="2024-02-14T20:07:32.195" v="1"/>
          <ac:spMkLst>
            <pc:docMk/>
            <pc:sldMk cId="95249758" sldId="270"/>
            <ac:spMk id="4" creationId="{C6071261-52C2-02AC-5472-213AC25D312A}"/>
          </ac:spMkLst>
        </pc:spChg>
        <pc:spChg chg="add">
          <ac:chgData name="Karem Ximena Franco Mora" userId="S::prof.sopadmisiones1@usta.edu.co::61db29f6-6711-4f0e-ab9a-7a05061fec98" providerId="AD" clId="Web-{F18F5CEC-E4C4-17EB-96EC-F954D30B9522}" dt="2024-02-14T20:07:40.679" v="2"/>
          <ac:spMkLst>
            <pc:docMk/>
            <pc:sldMk cId="95249758" sldId="270"/>
            <ac:spMk id="5" creationId="{0252B8A2-CBDC-38C2-62EE-2D6A0D9AFB99}"/>
          </ac:spMkLst>
        </pc:spChg>
      </pc:sldChg>
      <pc:sldChg chg="del">
        <pc:chgData name="Karem Ximena Franco Mora" userId="S::prof.sopadmisiones1@usta.edu.co::61db29f6-6711-4f0e-ab9a-7a05061fec98" providerId="AD" clId="Web-{F18F5CEC-E4C4-17EB-96EC-F954D30B9522}" dt="2024-02-14T20:08:13.618" v="7"/>
        <pc:sldMkLst>
          <pc:docMk/>
          <pc:sldMk cId="2794246763" sldId="273"/>
        </pc:sldMkLst>
      </pc:sldChg>
      <pc:sldChg chg="del">
        <pc:chgData name="Karem Ximena Franco Mora" userId="S::prof.sopadmisiones1@usta.edu.co::61db29f6-6711-4f0e-ab9a-7a05061fec98" providerId="AD" clId="Web-{F18F5CEC-E4C4-17EB-96EC-F954D30B9522}" dt="2024-02-14T20:08:12.415" v="6"/>
        <pc:sldMkLst>
          <pc:docMk/>
          <pc:sldMk cId="894265899" sldId="274"/>
        </pc:sldMkLst>
      </pc:sldChg>
      <pc:sldChg chg="del">
        <pc:chgData name="Karem Ximena Franco Mora" userId="S::prof.sopadmisiones1@usta.edu.co::61db29f6-6711-4f0e-ab9a-7a05061fec98" providerId="AD" clId="Web-{F18F5CEC-E4C4-17EB-96EC-F954D30B9522}" dt="2024-02-14T20:08:14.743" v="9"/>
        <pc:sldMkLst>
          <pc:docMk/>
          <pc:sldMk cId="1028749813" sldId="275"/>
        </pc:sldMkLst>
      </pc:sldChg>
      <pc:sldChg chg="del">
        <pc:chgData name="Karem Ximena Franco Mora" userId="S::prof.sopadmisiones1@usta.edu.co::61db29f6-6711-4f0e-ab9a-7a05061fec98" providerId="AD" clId="Web-{F18F5CEC-E4C4-17EB-96EC-F954D30B9522}" dt="2024-02-14T20:08:15.618" v="10"/>
        <pc:sldMkLst>
          <pc:docMk/>
          <pc:sldMk cId="335215277" sldId="276"/>
        </pc:sldMkLst>
      </pc:sldChg>
      <pc:sldChg chg="del">
        <pc:chgData name="Karem Ximena Franco Mora" userId="S::prof.sopadmisiones1@usta.edu.co::61db29f6-6711-4f0e-ab9a-7a05061fec98" providerId="AD" clId="Web-{F18F5CEC-E4C4-17EB-96EC-F954D30B9522}" dt="2024-02-14T20:08:16.009" v="11"/>
        <pc:sldMkLst>
          <pc:docMk/>
          <pc:sldMk cId="4151925103" sldId="277"/>
        </pc:sldMkLst>
      </pc:sldChg>
    </pc:docChg>
  </pc:docChgLst>
  <pc:docChgLst>
    <pc:chgData name="Diana Milena Vargas Rodriguez" userId="S::prof.sopadmisiones3@usta.edu.co::66c711c6-e90f-4893-8b82-64159fb18713" providerId="AD" clId="Web-{90978F14-E459-0F40-03CD-AEAE257A8870}"/>
    <pc:docChg chg="addSld delSld modSld sldOrd">
      <pc:chgData name="Diana Milena Vargas Rodriguez" userId="S::prof.sopadmisiones3@usta.edu.co::66c711c6-e90f-4893-8b82-64159fb18713" providerId="AD" clId="Web-{90978F14-E459-0F40-03CD-AEAE257A8870}" dt="2024-02-14T20:01:07.983" v="292"/>
      <pc:docMkLst>
        <pc:docMk/>
      </pc:docMkLst>
      <pc:sldChg chg="del">
        <pc:chgData name="Diana Milena Vargas Rodriguez" userId="S::prof.sopadmisiones3@usta.edu.co::66c711c6-e90f-4893-8b82-64159fb18713" providerId="AD" clId="Web-{90978F14-E459-0F40-03CD-AEAE257A8870}" dt="2024-02-14T19:20:48.216" v="90"/>
        <pc:sldMkLst>
          <pc:docMk/>
          <pc:sldMk cId="1670541968" sldId="256"/>
        </pc:sldMkLst>
      </pc:sldChg>
      <pc:sldChg chg="addSp delSp modSp">
        <pc:chgData name="Diana Milena Vargas Rodriguez" userId="S::prof.sopadmisiones3@usta.edu.co::66c711c6-e90f-4893-8b82-64159fb18713" providerId="AD" clId="Web-{90978F14-E459-0F40-03CD-AEAE257A8870}" dt="2024-02-14T19:24:32.565" v="117"/>
        <pc:sldMkLst>
          <pc:docMk/>
          <pc:sldMk cId="1555803211" sldId="259"/>
        </pc:sldMkLst>
        <pc:spChg chg="add del mod">
          <ac:chgData name="Diana Milena Vargas Rodriguez" userId="S::prof.sopadmisiones3@usta.edu.co::66c711c6-e90f-4893-8b82-64159fb18713" providerId="AD" clId="Web-{90978F14-E459-0F40-03CD-AEAE257A8870}" dt="2024-02-14T19:24:32.565" v="117"/>
          <ac:spMkLst>
            <pc:docMk/>
            <pc:sldMk cId="1555803211" sldId="259"/>
            <ac:spMk id="5" creationId="{B0997B68-75A5-0F59-2E33-7BF87BC2FF23}"/>
          </ac:spMkLst>
        </pc:spChg>
      </pc:sldChg>
      <pc:sldChg chg="addSp delSp modSp mod setBg">
        <pc:chgData name="Diana Milena Vargas Rodriguez" userId="S::prof.sopadmisiones3@usta.edu.co::66c711c6-e90f-4893-8b82-64159fb18713" providerId="AD" clId="Web-{90978F14-E459-0F40-03CD-AEAE257A8870}" dt="2024-02-14T19:44:28.369" v="279"/>
        <pc:sldMkLst>
          <pc:docMk/>
          <pc:sldMk cId="261163392" sldId="261"/>
        </pc:sldMkLst>
        <pc:spChg chg="add del mod">
          <ac:chgData name="Diana Milena Vargas Rodriguez" userId="S::prof.sopadmisiones3@usta.edu.co::66c711c6-e90f-4893-8b82-64159fb18713" providerId="AD" clId="Web-{90978F14-E459-0F40-03CD-AEAE257A8870}" dt="2024-02-14T19:35:01.108" v="217"/>
          <ac:spMkLst>
            <pc:docMk/>
            <pc:sldMk cId="261163392" sldId="261"/>
            <ac:spMk id="3" creationId="{C2A642B2-9A68-49E9-FDA6-C191786514AE}"/>
          </ac:spMkLst>
        </pc:spChg>
        <pc:spChg chg="add del mod">
          <ac:chgData name="Diana Milena Vargas Rodriguez" userId="S::prof.sopadmisiones3@usta.edu.co::66c711c6-e90f-4893-8b82-64159fb18713" providerId="AD" clId="Web-{90978F14-E459-0F40-03CD-AEAE257A8870}" dt="2024-02-14T19:35:00.780" v="216"/>
          <ac:spMkLst>
            <pc:docMk/>
            <pc:sldMk cId="261163392" sldId="261"/>
            <ac:spMk id="4" creationId="{6B2A4A6E-7AE0-B065-03C0-E00FBE48492F}"/>
          </ac:spMkLst>
        </pc:spChg>
        <pc:spChg chg="add del mod">
          <ac:chgData name="Diana Milena Vargas Rodriguez" userId="S::prof.sopadmisiones3@usta.edu.co::66c711c6-e90f-4893-8b82-64159fb18713" providerId="AD" clId="Web-{90978F14-E459-0F40-03CD-AEAE257A8870}" dt="2024-02-14T19:34:59.702" v="215"/>
          <ac:spMkLst>
            <pc:docMk/>
            <pc:sldMk cId="261163392" sldId="261"/>
            <ac:spMk id="5" creationId="{0A630EFE-B80F-29B7-8C09-E02819E5C344}"/>
          </ac:spMkLst>
        </pc:spChg>
        <pc:spChg chg="add del">
          <ac:chgData name="Diana Milena Vargas Rodriguez" userId="S::prof.sopadmisiones3@usta.edu.co::66c711c6-e90f-4893-8b82-64159fb18713" providerId="AD" clId="Web-{90978F14-E459-0F40-03CD-AEAE257A8870}" dt="2024-02-14T19:39:02.910" v="252"/>
          <ac:spMkLst>
            <pc:docMk/>
            <pc:sldMk cId="261163392" sldId="261"/>
            <ac:spMk id="6" creationId="{E8C8CBF0-3219-778F-BBAF-3F71AF0298D1}"/>
          </ac:spMkLst>
        </pc:spChg>
        <pc:spChg chg="add del">
          <ac:chgData name="Diana Milena Vargas Rodriguez" userId="S::prof.sopadmisiones3@usta.edu.co::66c711c6-e90f-4893-8b82-64159fb18713" providerId="AD" clId="Web-{90978F14-E459-0F40-03CD-AEAE257A8870}" dt="2024-02-14T19:39:02.410" v="251"/>
          <ac:spMkLst>
            <pc:docMk/>
            <pc:sldMk cId="261163392" sldId="261"/>
            <ac:spMk id="7" creationId="{C6FBF1C4-F3F1-9880-4624-AEF743CEA6B4}"/>
          </ac:spMkLst>
        </pc:spChg>
        <pc:spChg chg="add del">
          <ac:chgData name="Diana Milena Vargas Rodriguez" userId="S::prof.sopadmisiones3@usta.edu.co::66c711c6-e90f-4893-8b82-64159fb18713" providerId="AD" clId="Web-{90978F14-E459-0F40-03CD-AEAE257A8870}" dt="2024-02-14T19:31:21.979" v="153"/>
          <ac:spMkLst>
            <pc:docMk/>
            <pc:sldMk cId="261163392" sldId="261"/>
            <ac:spMk id="8" creationId="{42A4FC2C-047E-45A5-965D-8E1E3BF09BC6}"/>
          </ac:spMkLst>
        </pc:spChg>
        <pc:spChg chg="add del">
          <ac:chgData name="Diana Milena Vargas Rodriguez" userId="S::prof.sopadmisiones3@usta.edu.co::66c711c6-e90f-4893-8b82-64159fb18713" providerId="AD" clId="Web-{90978F14-E459-0F40-03CD-AEAE257A8870}" dt="2024-02-14T19:39:01.754" v="250"/>
          <ac:spMkLst>
            <pc:docMk/>
            <pc:sldMk cId="261163392" sldId="261"/>
            <ac:spMk id="9" creationId="{937E87E2-46F6-266B-6A7E-0F3A54B1C1B9}"/>
          </ac:spMkLst>
        </pc:spChg>
        <pc:spChg chg="del">
          <ac:chgData name="Diana Milena Vargas Rodriguez" userId="S::prof.sopadmisiones3@usta.edu.co::66c711c6-e90f-4893-8b82-64159fb18713" providerId="AD" clId="Web-{90978F14-E459-0F40-03CD-AEAE257A8870}" dt="2024-02-14T19:30:54.291" v="144"/>
          <ac:spMkLst>
            <pc:docMk/>
            <pc:sldMk cId="261163392" sldId="261"/>
            <ac:spMk id="10" creationId="{7CEA65A4-0EDF-23C8-ECA2-1C71FA1B381D}"/>
          </ac:spMkLst>
        </pc:spChg>
        <pc:spChg chg="del">
          <ac:chgData name="Diana Milena Vargas Rodriguez" userId="S::prof.sopadmisiones3@usta.edu.co::66c711c6-e90f-4893-8b82-64159fb18713" providerId="AD" clId="Web-{90978F14-E459-0F40-03CD-AEAE257A8870}" dt="2024-02-14T19:30:56.900" v="145"/>
          <ac:spMkLst>
            <pc:docMk/>
            <pc:sldMk cId="261163392" sldId="261"/>
            <ac:spMk id="11" creationId="{2497A0DD-DDEE-E61B-6CA6-1F7F369BBBDA}"/>
          </ac:spMkLst>
        </pc:spChg>
        <pc:spChg chg="add del">
          <ac:chgData name="Diana Milena Vargas Rodriguez" userId="S::prof.sopadmisiones3@usta.edu.co::66c711c6-e90f-4893-8b82-64159fb18713" providerId="AD" clId="Web-{90978F14-E459-0F40-03CD-AEAE257A8870}" dt="2024-02-14T19:31:21.979" v="153"/>
          <ac:spMkLst>
            <pc:docMk/>
            <pc:sldMk cId="261163392" sldId="261"/>
            <ac:spMk id="12" creationId="{AB8C311F-7253-4AED-9701-7FC0708C41C7}"/>
          </ac:spMkLst>
        </pc:spChg>
        <pc:spChg chg="del">
          <ac:chgData name="Diana Milena Vargas Rodriguez" userId="S::prof.sopadmisiones3@usta.edu.co::66c711c6-e90f-4893-8b82-64159fb18713" providerId="AD" clId="Web-{90978F14-E459-0F40-03CD-AEAE257A8870}" dt="2024-02-14T19:30:58.494" v="146"/>
          <ac:spMkLst>
            <pc:docMk/>
            <pc:sldMk cId="261163392" sldId="261"/>
            <ac:spMk id="13" creationId="{26C09A0F-1015-6D53-BF82-98FA0505D5B3}"/>
          </ac:spMkLst>
        </pc:spChg>
        <pc:spChg chg="add del">
          <ac:chgData name="Diana Milena Vargas Rodriguez" userId="S::prof.sopadmisiones3@usta.edu.co::66c711c6-e90f-4893-8b82-64159fb18713" providerId="AD" clId="Web-{90978F14-E459-0F40-03CD-AEAE257A8870}" dt="2024-02-14T19:31:21.979" v="153"/>
          <ac:spMkLst>
            <pc:docMk/>
            <pc:sldMk cId="261163392" sldId="261"/>
            <ac:spMk id="14" creationId="{E2384209-CB15-4CDF-9D31-C44FD9A3F20D}"/>
          </ac:spMkLst>
        </pc:spChg>
        <pc:spChg chg="add del">
          <ac:chgData name="Diana Milena Vargas Rodriguez" userId="S::prof.sopadmisiones3@usta.edu.co::66c711c6-e90f-4893-8b82-64159fb18713" providerId="AD" clId="Web-{90978F14-E459-0F40-03CD-AEAE257A8870}" dt="2024-02-14T19:31:21.979" v="153"/>
          <ac:spMkLst>
            <pc:docMk/>
            <pc:sldMk cId="261163392" sldId="261"/>
            <ac:spMk id="16" creationId="{2633B3B5-CC90-43F0-8714-D31D1F3F0209}"/>
          </ac:spMkLst>
        </pc:spChg>
        <pc:spChg chg="del">
          <ac:chgData name="Diana Milena Vargas Rodriguez" userId="S::prof.sopadmisiones3@usta.edu.co::66c711c6-e90f-4893-8b82-64159fb18713" providerId="AD" clId="Web-{90978F14-E459-0F40-03CD-AEAE257A8870}" dt="2024-02-14T19:31:00.916" v="149"/>
          <ac:spMkLst>
            <pc:docMk/>
            <pc:sldMk cId="261163392" sldId="261"/>
            <ac:spMk id="18" creationId="{E311F07C-0629-35E8-2D6C-104368875F78}"/>
          </ac:spMkLst>
        </pc:spChg>
        <pc:spChg chg="add del">
          <ac:chgData name="Diana Milena Vargas Rodriguez" userId="S::prof.sopadmisiones3@usta.edu.co::66c711c6-e90f-4893-8b82-64159fb18713" providerId="AD" clId="Web-{90978F14-E459-0F40-03CD-AEAE257A8870}" dt="2024-02-14T19:31:21.979" v="153"/>
          <ac:spMkLst>
            <pc:docMk/>
            <pc:sldMk cId="261163392" sldId="261"/>
            <ac:spMk id="19" creationId="{A8D57A06-A426-446D-B02C-A2DC6B62E45E}"/>
          </ac:spMkLst>
        </pc:spChg>
        <pc:spChg chg="add mod">
          <ac:chgData name="Diana Milena Vargas Rodriguez" userId="S::prof.sopadmisiones3@usta.edu.co::66c711c6-e90f-4893-8b82-64159fb18713" providerId="AD" clId="Web-{90978F14-E459-0F40-03CD-AEAE257A8870}" dt="2024-02-14T19:42:23.539" v="257" actId="14100"/>
          <ac:spMkLst>
            <pc:docMk/>
            <pc:sldMk cId="261163392" sldId="261"/>
            <ac:spMk id="20" creationId="{34C9F4DB-6B5B-E99F-9D0B-9ABAB4EA396E}"/>
          </ac:spMkLst>
        </pc:spChg>
        <pc:spChg chg="add del mod">
          <ac:chgData name="Diana Milena Vargas Rodriguez" userId="S::prof.sopadmisiones3@usta.edu.co::66c711c6-e90f-4893-8b82-64159fb18713" providerId="AD" clId="Web-{90978F14-E459-0F40-03CD-AEAE257A8870}" dt="2024-02-14T19:39:03.488" v="253"/>
          <ac:spMkLst>
            <pc:docMk/>
            <pc:sldMk cId="261163392" sldId="261"/>
            <ac:spMk id="21" creationId="{C6621872-381A-5D67-D76D-A46926AE72A0}"/>
          </ac:spMkLst>
        </pc:spChg>
        <pc:spChg chg="add mod">
          <ac:chgData name="Diana Milena Vargas Rodriguez" userId="S::prof.sopadmisiones3@usta.edu.co::66c711c6-e90f-4893-8b82-64159fb18713" providerId="AD" clId="Web-{90978F14-E459-0F40-03CD-AEAE257A8870}" dt="2024-02-14T19:42:29.351" v="258" actId="14100"/>
          <ac:spMkLst>
            <pc:docMk/>
            <pc:sldMk cId="261163392" sldId="261"/>
            <ac:spMk id="22" creationId="{B00D8F98-0543-8CC4-3226-4FFDCE447B46}"/>
          </ac:spMkLst>
        </pc:spChg>
        <pc:spChg chg="add mod">
          <ac:chgData name="Diana Milena Vargas Rodriguez" userId="S::prof.sopadmisiones3@usta.edu.co::66c711c6-e90f-4893-8b82-64159fb18713" providerId="AD" clId="Web-{90978F14-E459-0F40-03CD-AEAE257A8870}" dt="2024-02-14T19:42:32.226" v="259" actId="14100"/>
          <ac:spMkLst>
            <pc:docMk/>
            <pc:sldMk cId="261163392" sldId="261"/>
            <ac:spMk id="23" creationId="{90CE2472-2255-BAB1-4188-F53F36C7C984}"/>
          </ac:spMkLst>
        </pc:spChg>
        <pc:spChg chg="add mod">
          <ac:chgData name="Diana Milena Vargas Rodriguez" userId="S::prof.sopadmisiones3@usta.edu.co::66c711c6-e90f-4893-8b82-64159fb18713" providerId="AD" clId="Web-{90978F14-E459-0F40-03CD-AEAE257A8870}" dt="2024-02-14T19:42:40.242" v="261" actId="14100"/>
          <ac:spMkLst>
            <pc:docMk/>
            <pc:sldMk cId="261163392" sldId="261"/>
            <ac:spMk id="24" creationId="{164B9E39-4627-6D44-0889-F170A2D3A6B8}"/>
          </ac:spMkLst>
        </pc:spChg>
        <pc:spChg chg="add">
          <ac:chgData name="Diana Milena Vargas Rodriguez" userId="S::prof.sopadmisiones3@usta.edu.co::66c711c6-e90f-4893-8b82-64159fb18713" providerId="AD" clId="Web-{90978F14-E459-0F40-03CD-AEAE257A8870}" dt="2024-02-14T19:44:28.369" v="279"/>
          <ac:spMkLst>
            <pc:docMk/>
            <pc:sldMk cId="261163392" sldId="261"/>
            <ac:spMk id="26" creationId="{52A8E393-2908-2D05-BAFC-A3184C1760C5}"/>
          </ac:spMkLst>
        </pc:spChg>
        <pc:picChg chg="add mod">
          <ac:chgData name="Diana Milena Vargas Rodriguez" userId="S::prof.sopadmisiones3@usta.edu.co::66c711c6-e90f-4893-8b82-64159fb18713" providerId="AD" clId="Web-{90978F14-E459-0F40-03CD-AEAE257A8870}" dt="2024-02-14T19:39:21.988" v="256" actId="1076"/>
          <ac:picMkLst>
            <pc:docMk/>
            <pc:sldMk cId="261163392" sldId="261"/>
            <ac:picMk id="2" creationId="{D5DC3368-1E9D-0D03-7EE7-EF8A6D10424D}"/>
          </ac:picMkLst>
        </pc:picChg>
        <pc:picChg chg="del">
          <ac:chgData name="Diana Milena Vargas Rodriguez" userId="S::prof.sopadmisiones3@usta.edu.co::66c711c6-e90f-4893-8b82-64159fb18713" providerId="AD" clId="Web-{90978F14-E459-0F40-03CD-AEAE257A8870}" dt="2024-02-14T19:30:59.244" v="147"/>
          <ac:picMkLst>
            <pc:docMk/>
            <pc:sldMk cId="261163392" sldId="261"/>
            <ac:picMk id="15" creationId="{4162B493-5AE6-3B97-3202-0D80B9EB0641}"/>
          </ac:picMkLst>
        </pc:picChg>
        <pc:picChg chg="del">
          <ac:chgData name="Diana Milena Vargas Rodriguez" userId="S::prof.sopadmisiones3@usta.edu.co::66c711c6-e90f-4893-8b82-64159fb18713" providerId="AD" clId="Web-{90978F14-E459-0F40-03CD-AEAE257A8870}" dt="2024-02-14T19:30:59.697" v="148"/>
          <ac:picMkLst>
            <pc:docMk/>
            <pc:sldMk cId="261163392" sldId="261"/>
            <ac:picMk id="17" creationId="{313B0D74-361B-EE64-5D3C-C8CDBDD1CD17}"/>
          </ac:picMkLst>
        </pc:picChg>
      </pc:sldChg>
      <pc:sldChg chg="addSp delSp modSp delAnim">
        <pc:chgData name="Diana Milena Vargas Rodriguez" userId="S::prof.sopadmisiones3@usta.edu.co::66c711c6-e90f-4893-8b82-64159fb18713" providerId="AD" clId="Web-{90978F14-E459-0F40-03CD-AEAE257A8870}" dt="2024-02-14T20:00:14.872" v="287" actId="20577"/>
        <pc:sldMkLst>
          <pc:docMk/>
          <pc:sldMk cId="3574710907" sldId="266"/>
        </pc:sldMkLst>
        <pc:spChg chg="add mod">
          <ac:chgData name="Diana Milena Vargas Rodriguez" userId="S::prof.sopadmisiones3@usta.edu.co::66c711c6-e90f-4893-8b82-64159fb18713" providerId="AD" clId="Web-{90978F14-E459-0F40-03CD-AEAE257A8870}" dt="2024-02-14T20:00:14.872" v="287" actId="20577"/>
          <ac:spMkLst>
            <pc:docMk/>
            <pc:sldMk cId="3574710907" sldId="266"/>
            <ac:spMk id="2" creationId="{A8D9B618-4C2D-8378-9CA9-CE0AD347CFE9}"/>
          </ac:spMkLst>
        </pc:spChg>
        <pc:spChg chg="del mod">
          <ac:chgData name="Diana Milena Vargas Rodriguez" userId="S::prof.sopadmisiones3@usta.edu.co::66c711c6-e90f-4893-8b82-64159fb18713" providerId="AD" clId="Web-{90978F14-E459-0F40-03CD-AEAE257A8870}" dt="2024-02-14T20:00:12.200" v="285"/>
          <ac:spMkLst>
            <pc:docMk/>
            <pc:sldMk cId="3574710907" sldId="266"/>
            <ac:spMk id="4" creationId="{0040680A-98A2-CE98-AE54-C05E7405EE46}"/>
          </ac:spMkLst>
        </pc:spChg>
        <pc:spChg chg="del mod">
          <ac:chgData name="Diana Milena Vargas Rodriguez" userId="S::prof.sopadmisiones3@usta.edu.co::66c711c6-e90f-4893-8b82-64159fb18713" providerId="AD" clId="Web-{90978F14-E459-0F40-03CD-AEAE257A8870}" dt="2024-02-14T20:00:12.732" v="286"/>
          <ac:spMkLst>
            <pc:docMk/>
            <pc:sldMk cId="3574710907" sldId="266"/>
            <ac:spMk id="9" creationId="{9D8C4A09-EC5D-477D-F977-8359CB9DCA29}"/>
          </ac:spMkLst>
        </pc:spChg>
        <pc:picChg chg="del mod">
          <ac:chgData name="Diana Milena Vargas Rodriguez" userId="S::prof.sopadmisiones3@usta.edu.co::66c711c6-e90f-4893-8b82-64159fb18713" providerId="AD" clId="Web-{90978F14-E459-0F40-03CD-AEAE257A8870}" dt="2024-02-14T20:00:11.497" v="284"/>
          <ac:picMkLst>
            <pc:docMk/>
            <pc:sldMk cId="3574710907" sldId="266"/>
            <ac:picMk id="3" creationId="{0B27A0CD-8425-7101-D20F-C6B35CF778CE}"/>
          </ac:picMkLst>
        </pc:picChg>
      </pc:sldChg>
      <pc:sldChg chg="modSp del">
        <pc:chgData name="Diana Milena Vargas Rodriguez" userId="S::prof.sopadmisiones3@usta.edu.co::66c711c6-e90f-4893-8b82-64159fb18713" providerId="AD" clId="Web-{90978F14-E459-0F40-03CD-AEAE257A8870}" dt="2024-02-14T19:31:49.418" v="159"/>
        <pc:sldMkLst>
          <pc:docMk/>
          <pc:sldMk cId="1871353416" sldId="267"/>
        </pc:sldMkLst>
        <pc:picChg chg="mod">
          <ac:chgData name="Diana Milena Vargas Rodriguez" userId="S::prof.sopadmisiones3@usta.edu.co::66c711c6-e90f-4893-8b82-64159fb18713" providerId="AD" clId="Web-{90978F14-E459-0F40-03CD-AEAE257A8870}" dt="2024-02-14T15:56:46.031" v="0" actId="1076"/>
          <ac:picMkLst>
            <pc:docMk/>
            <pc:sldMk cId="1871353416" sldId="267"/>
            <ac:picMk id="11" creationId="{0205C33D-045C-6B94-74C2-23BA33482E6E}"/>
          </ac:picMkLst>
        </pc:picChg>
      </pc:sldChg>
      <pc:sldChg chg="addSp delSp modSp del">
        <pc:chgData name="Diana Milena Vargas Rodriguez" userId="S::prof.sopadmisiones3@usta.edu.co::66c711c6-e90f-4893-8b82-64159fb18713" providerId="AD" clId="Web-{90978F14-E459-0F40-03CD-AEAE257A8870}" dt="2024-02-14T19:22:53.328" v="103"/>
        <pc:sldMkLst>
          <pc:docMk/>
          <pc:sldMk cId="1762567050" sldId="269"/>
        </pc:sldMkLst>
        <pc:spChg chg="add del mod">
          <ac:chgData name="Diana Milena Vargas Rodriguez" userId="S::prof.sopadmisiones3@usta.edu.co::66c711c6-e90f-4893-8b82-64159fb18713" providerId="AD" clId="Web-{90978F14-E459-0F40-03CD-AEAE257A8870}" dt="2024-02-14T19:22:51.766" v="102"/>
          <ac:spMkLst>
            <pc:docMk/>
            <pc:sldMk cId="1762567050" sldId="269"/>
            <ac:spMk id="3" creationId="{A8D9B618-4C2D-8378-9CA9-CE0AD347CFE9}"/>
          </ac:spMkLst>
        </pc:spChg>
      </pc:sldChg>
      <pc:sldChg chg="delSp modSp">
        <pc:chgData name="Diana Milena Vargas Rodriguez" userId="S::prof.sopadmisiones3@usta.edu.co::66c711c6-e90f-4893-8b82-64159fb18713" providerId="AD" clId="Web-{90978F14-E459-0F40-03CD-AEAE257A8870}" dt="2024-02-14T20:00:06.419" v="283" actId="20577"/>
        <pc:sldMkLst>
          <pc:docMk/>
          <pc:sldMk cId="95249758" sldId="270"/>
        </pc:sldMkLst>
        <pc:spChg chg="del mod">
          <ac:chgData name="Diana Milena Vargas Rodriguez" userId="S::prof.sopadmisiones3@usta.edu.co::66c711c6-e90f-4893-8b82-64159fb18713" providerId="AD" clId="Web-{90978F14-E459-0F40-03CD-AEAE257A8870}" dt="2024-02-14T20:00:04.403" v="282"/>
          <ac:spMkLst>
            <pc:docMk/>
            <pc:sldMk cId="95249758" sldId="270"/>
            <ac:spMk id="4" creationId="{C6071261-52C2-02AC-5472-213AC25D312A}"/>
          </ac:spMkLst>
        </pc:spChg>
        <pc:spChg chg="mod">
          <ac:chgData name="Diana Milena Vargas Rodriguez" userId="S::prof.sopadmisiones3@usta.edu.co::66c711c6-e90f-4893-8b82-64159fb18713" providerId="AD" clId="Web-{90978F14-E459-0F40-03CD-AEAE257A8870}" dt="2024-02-14T20:00:06.419" v="283" actId="20577"/>
          <ac:spMkLst>
            <pc:docMk/>
            <pc:sldMk cId="95249758" sldId="270"/>
            <ac:spMk id="10" creationId="{0252B8A2-CBDC-38C2-62EE-2D6A0D9AFB99}"/>
          </ac:spMkLst>
        </pc:spChg>
        <pc:picChg chg="mod">
          <ac:chgData name="Diana Milena Vargas Rodriguez" userId="S::prof.sopadmisiones3@usta.edu.co::66c711c6-e90f-4893-8b82-64159fb18713" providerId="AD" clId="Web-{90978F14-E459-0F40-03CD-AEAE257A8870}" dt="2024-02-14T19:20:18.138" v="87" actId="1076"/>
          <ac:picMkLst>
            <pc:docMk/>
            <pc:sldMk cId="95249758" sldId="270"/>
            <ac:picMk id="2" creationId="{BB4A11B7-F0A4-7A8E-CA9A-F95CC4E766D6}"/>
          </ac:picMkLst>
        </pc:picChg>
      </pc:sldChg>
      <pc:sldChg chg="modSp del ord">
        <pc:chgData name="Diana Milena Vargas Rodriguez" userId="S::prof.sopadmisiones3@usta.edu.co::66c711c6-e90f-4893-8b82-64159fb18713" providerId="AD" clId="Web-{90978F14-E459-0F40-03CD-AEAE257A8870}" dt="2024-02-14T19:24:38.643" v="119"/>
        <pc:sldMkLst>
          <pc:docMk/>
          <pc:sldMk cId="2589886369" sldId="271"/>
        </pc:sldMkLst>
        <pc:spChg chg="mod">
          <ac:chgData name="Diana Milena Vargas Rodriguez" userId="S::prof.sopadmisiones3@usta.edu.co::66c711c6-e90f-4893-8b82-64159fb18713" providerId="AD" clId="Web-{90978F14-E459-0F40-03CD-AEAE257A8870}" dt="2024-02-14T19:22:00.671" v="99" actId="20577"/>
          <ac:spMkLst>
            <pc:docMk/>
            <pc:sldMk cId="2589886369" sldId="271"/>
            <ac:spMk id="20" creationId="{6186E105-1C59-5C58-E207-FD79E620F042}"/>
          </ac:spMkLst>
        </pc:spChg>
        <pc:spChg chg="mod">
          <ac:chgData name="Diana Milena Vargas Rodriguez" userId="S::prof.sopadmisiones3@usta.edu.co::66c711c6-e90f-4893-8b82-64159fb18713" providerId="AD" clId="Web-{90978F14-E459-0F40-03CD-AEAE257A8870}" dt="2024-02-14T19:22:07.234" v="101" actId="1076"/>
          <ac:spMkLst>
            <pc:docMk/>
            <pc:sldMk cId="2589886369" sldId="271"/>
            <ac:spMk id="24" creationId="{240E183E-2E6A-BD20-F7C3-B361D103B7E7}"/>
          </ac:spMkLst>
        </pc:spChg>
        <pc:spChg chg="mod">
          <ac:chgData name="Diana Milena Vargas Rodriguez" userId="S::prof.sopadmisiones3@usta.edu.co::66c711c6-e90f-4893-8b82-64159fb18713" providerId="AD" clId="Web-{90978F14-E459-0F40-03CD-AEAE257A8870}" dt="2024-02-14T19:21:40.467" v="95" actId="1076"/>
          <ac:spMkLst>
            <pc:docMk/>
            <pc:sldMk cId="2589886369" sldId="271"/>
            <ac:spMk id="27" creationId="{A1A34DA4-1734-A9F0-CB39-C2A5433C02AB}"/>
          </ac:spMkLst>
        </pc:spChg>
        <pc:spChg chg="mod">
          <ac:chgData name="Diana Milena Vargas Rodriguez" userId="S::prof.sopadmisiones3@usta.edu.co::66c711c6-e90f-4893-8b82-64159fb18713" providerId="AD" clId="Web-{90978F14-E459-0F40-03CD-AEAE257A8870}" dt="2024-02-14T19:21:44.514" v="96" actId="1076"/>
          <ac:spMkLst>
            <pc:docMk/>
            <pc:sldMk cId="2589886369" sldId="271"/>
            <ac:spMk id="36" creationId="{EB0AC453-D5FD-45DE-20C2-BC374E278F6B}"/>
          </ac:spMkLst>
        </pc:spChg>
      </pc:sldChg>
      <pc:sldChg chg="del">
        <pc:chgData name="Diana Milena Vargas Rodriguez" userId="S::prof.sopadmisiones3@usta.edu.co::66c711c6-e90f-4893-8b82-64159fb18713" providerId="AD" clId="Web-{90978F14-E459-0F40-03CD-AEAE257A8870}" dt="2024-02-14T19:26:00.035" v="137"/>
        <pc:sldMkLst>
          <pc:docMk/>
          <pc:sldMk cId="3921326865" sldId="272"/>
        </pc:sldMkLst>
      </pc:sldChg>
      <pc:sldChg chg="addSp delSp modSp addAnim">
        <pc:chgData name="Diana Milena Vargas Rodriguez" userId="S::prof.sopadmisiones3@usta.edu.co::66c711c6-e90f-4893-8b82-64159fb18713" providerId="AD" clId="Web-{90978F14-E459-0F40-03CD-AEAE257A8870}" dt="2024-02-14T19:26:33.036" v="143"/>
        <pc:sldMkLst>
          <pc:docMk/>
          <pc:sldMk cId="2794246763" sldId="273"/>
        </pc:sldMkLst>
        <pc:spChg chg="del">
          <ac:chgData name="Diana Milena Vargas Rodriguez" userId="S::prof.sopadmisiones3@usta.edu.co::66c711c6-e90f-4893-8b82-64159fb18713" providerId="AD" clId="Web-{90978F14-E459-0F40-03CD-AEAE257A8870}" dt="2024-02-14T19:25:37.066" v="120"/>
          <ac:spMkLst>
            <pc:docMk/>
            <pc:sldMk cId="2794246763" sldId="273"/>
            <ac:spMk id="4" creationId="{0040680A-98A2-CE98-AE54-C05E7405EE46}"/>
          </ac:spMkLst>
        </pc:spChg>
        <pc:spChg chg="add">
          <ac:chgData name="Diana Milena Vargas Rodriguez" userId="S::prof.sopadmisiones3@usta.edu.co::66c711c6-e90f-4893-8b82-64159fb18713" providerId="AD" clId="Web-{90978F14-E459-0F40-03CD-AEAE257A8870}" dt="2024-02-14T19:26:33.036" v="143"/>
          <ac:spMkLst>
            <pc:docMk/>
            <pc:sldMk cId="2794246763" sldId="273"/>
            <ac:spMk id="6" creationId="{EFBEEDF7-3F3F-A445-A493-75FCEDE3FAFC}"/>
          </ac:spMkLst>
        </pc:spChg>
        <pc:spChg chg="del">
          <ac:chgData name="Diana Milena Vargas Rodriguez" userId="S::prof.sopadmisiones3@usta.edu.co::66c711c6-e90f-4893-8b82-64159fb18713" providerId="AD" clId="Web-{90978F14-E459-0F40-03CD-AEAE257A8870}" dt="2024-02-14T19:25:38.894" v="121"/>
          <ac:spMkLst>
            <pc:docMk/>
            <pc:sldMk cId="2794246763" sldId="273"/>
            <ac:spMk id="9" creationId="{9D8C4A09-EC5D-477D-F977-8359CB9DCA29}"/>
          </ac:spMkLst>
        </pc:spChg>
        <pc:spChg chg="del">
          <ac:chgData name="Diana Milena Vargas Rodriguez" userId="S::prof.sopadmisiones3@usta.edu.co::66c711c6-e90f-4893-8b82-64159fb18713" providerId="AD" clId="Web-{90978F14-E459-0F40-03CD-AEAE257A8870}" dt="2024-02-14T19:25:39.957" v="122"/>
          <ac:spMkLst>
            <pc:docMk/>
            <pc:sldMk cId="2794246763" sldId="273"/>
            <ac:spMk id="10" creationId="{23D5AF38-30C2-03FB-4D67-9C8F2E77F48E}"/>
          </ac:spMkLst>
        </pc:spChg>
        <pc:spChg chg="del">
          <ac:chgData name="Diana Milena Vargas Rodriguez" userId="S::prof.sopadmisiones3@usta.edu.co::66c711c6-e90f-4893-8b82-64159fb18713" providerId="AD" clId="Web-{90978F14-E459-0F40-03CD-AEAE257A8870}" dt="2024-02-14T19:25:42.707" v="126"/>
          <ac:spMkLst>
            <pc:docMk/>
            <pc:sldMk cId="2794246763" sldId="273"/>
            <ac:spMk id="23" creationId="{2654CDE2-1D5B-A426-4EDB-9AE360C5BBCF}"/>
          </ac:spMkLst>
        </pc:spChg>
        <pc:spChg chg="del mod">
          <ac:chgData name="Diana Milena Vargas Rodriguez" userId="S::prof.sopadmisiones3@usta.edu.co::66c711c6-e90f-4893-8b82-64159fb18713" providerId="AD" clId="Web-{90978F14-E459-0F40-03CD-AEAE257A8870}" dt="2024-02-14T19:25:44.925" v="130"/>
          <ac:spMkLst>
            <pc:docMk/>
            <pc:sldMk cId="2794246763" sldId="273"/>
            <ac:spMk id="26" creationId="{CCB64BB3-7079-6EB3-0199-616AEE9D5AC4}"/>
          </ac:spMkLst>
        </pc:spChg>
        <pc:spChg chg="del">
          <ac:chgData name="Diana Milena Vargas Rodriguez" userId="S::prof.sopadmisiones3@usta.edu.co::66c711c6-e90f-4893-8b82-64159fb18713" providerId="AD" clId="Web-{90978F14-E459-0F40-03CD-AEAE257A8870}" dt="2024-02-14T19:25:47.769" v="132"/>
          <ac:spMkLst>
            <pc:docMk/>
            <pc:sldMk cId="2794246763" sldId="273"/>
            <ac:spMk id="28" creationId="{D2D2B5E8-404A-280B-97F7-FB69FF25A8B0}"/>
          </ac:spMkLst>
        </pc:spChg>
        <pc:spChg chg="del">
          <ac:chgData name="Diana Milena Vargas Rodriguez" userId="S::prof.sopadmisiones3@usta.edu.co::66c711c6-e90f-4893-8b82-64159fb18713" providerId="AD" clId="Web-{90978F14-E459-0F40-03CD-AEAE257A8870}" dt="2024-02-14T19:25:50.785" v="134"/>
          <ac:spMkLst>
            <pc:docMk/>
            <pc:sldMk cId="2794246763" sldId="273"/>
            <ac:spMk id="29" creationId="{2913CA99-34B4-3E1D-38AC-2BD6A5449710}"/>
          </ac:spMkLst>
        </pc:spChg>
        <pc:picChg chg="add">
          <ac:chgData name="Diana Milena Vargas Rodriguez" userId="S::prof.sopadmisiones3@usta.edu.co::66c711c6-e90f-4893-8b82-64159fb18713" providerId="AD" clId="Web-{90978F14-E459-0F40-03CD-AEAE257A8870}" dt="2024-02-14T19:25:57.082" v="136"/>
          <ac:picMkLst>
            <pc:docMk/>
            <pc:sldMk cId="2794246763" sldId="273"/>
            <ac:picMk id="3" creationId="{EA719224-5C09-BE83-6887-2BA4C63D81B9}"/>
          </ac:picMkLst>
        </pc:picChg>
        <pc:picChg chg="del">
          <ac:chgData name="Diana Milena Vargas Rodriguez" userId="S::prof.sopadmisiones3@usta.edu.co::66c711c6-e90f-4893-8b82-64159fb18713" providerId="AD" clId="Web-{90978F14-E459-0F40-03CD-AEAE257A8870}" dt="2024-02-14T19:25:43.957" v="127"/>
          <ac:picMkLst>
            <pc:docMk/>
            <pc:sldMk cId="2794246763" sldId="273"/>
            <ac:picMk id="12" creationId="{600F2347-E17B-0DF6-43D3-8FB7DD4F0B35}"/>
          </ac:picMkLst>
        </pc:picChg>
        <pc:picChg chg="del">
          <ac:chgData name="Diana Milena Vargas Rodriguez" userId="S::prof.sopadmisiones3@usta.edu.co::66c711c6-e90f-4893-8b82-64159fb18713" providerId="AD" clId="Web-{90978F14-E459-0F40-03CD-AEAE257A8870}" dt="2024-02-14T19:25:46.425" v="131"/>
          <ac:picMkLst>
            <pc:docMk/>
            <pc:sldMk cId="2794246763" sldId="273"/>
            <ac:picMk id="14" creationId="{35E42ABD-4630-A1AA-492F-B28E9368E443}"/>
          </ac:picMkLst>
        </pc:picChg>
        <pc:picChg chg="del">
          <ac:chgData name="Diana Milena Vargas Rodriguez" userId="S::prof.sopadmisiones3@usta.edu.co::66c711c6-e90f-4893-8b82-64159fb18713" providerId="AD" clId="Web-{90978F14-E459-0F40-03CD-AEAE257A8870}" dt="2024-02-14T19:25:49.394" v="133"/>
          <ac:picMkLst>
            <pc:docMk/>
            <pc:sldMk cId="2794246763" sldId="273"/>
            <ac:picMk id="16" creationId="{EA95B725-1864-023E-00FC-CF2A723135A0}"/>
          </ac:picMkLst>
        </pc:picChg>
        <pc:picChg chg="del">
          <ac:chgData name="Diana Milena Vargas Rodriguez" userId="S::prof.sopadmisiones3@usta.edu.co::66c711c6-e90f-4893-8b82-64159fb18713" providerId="AD" clId="Web-{90978F14-E459-0F40-03CD-AEAE257A8870}" dt="2024-02-14T19:25:52.097" v="135"/>
          <ac:picMkLst>
            <pc:docMk/>
            <pc:sldMk cId="2794246763" sldId="273"/>
            <ac:picMk id="22" creationId="{318DBAB3-C4C2-89A0-206F-C3F28ED68AEC}"/>
          </ac:picMkLst>
        </pc:picChg>
        <pc:picChg chg="del">
          <ac:chgData name="Diana Milena Vargas Rodriguez" userId="S::prof.sopadmisiones3@usta.edu.co::66c711c6-e90f-4893-8b82-64159fb18713" providerId="AD" clId="Web-{90978F14-E459-0F40-03CD-AEAE257A8870}" dt="2024-02-14T19:25:41.253" v="123"/>
          <ac:picMkLst>
            <pc:docMk/>
            <pc:sldMk cId="2794246763" sldId="273"/>
            <ac:picMk id="30" creationId="{593E73BD-B557-4873-094B-65C4F925B318}"/>
          </ac:picMkLst>
        </pc:picChg>
        <pc:picChg chg="del">
          <ac:chgData name="Diana Milena Vargas Rodriguez" userId="S::prof.sopadmisiones3@usta.edu.co::66c711c6-e90f-4893-8b82-64159fb18713" providerId="AD" clId="Web-{90978F14-E459-0F40-03CD-AEAE257A8870}" dt="2024-02-14T19:25:41.347" v="124"/>
          <ac:picMkLst>
            <pc:docMk/>
            <pc:sldMk cId="2794246763" sldId="273"/>
            <ac:picMk id="31" creationId="{88138863-F09D-0BFB-5811-E90578792543}"/>
          </ac:picMkLst>
        </pc:picChg>
        <pc:picChg chg="del">
          <ac:chgData name="Diana Milena Vargas Rodriguez" userId="S::prof.sopadmisiones3@usta.edu.co::66c711c6-e90f-4893-8b82-64159fb18713" providerId="AD" clId="Web-{90978F14-E459-0F40-03CD-AEAE257A8870}" dt="2024-02-14T19:25:41.441" v="125"/>
          <ac:picMkLst>
            <pc:docMk/>
            <pc:sldMk cId="2794246763" sldId="273"/>
            <ac:picMk id="32" creationId="{2A68E1A2-839E-8FBE-CEEE-01EAF1CE407F}"/>
          </ac:picMkLst>
        </pc:picChg>
      </pc:sldChg>
      <pc:sldChg chg="addSp delSp">
        <pc:chgData name="Diana Milena Vargas Rodriguez" userId="S::prof.sopadmisiones3@usta.edu.co::66c711c6-e90f-4893-8b82-64159fb18713" providerId="AD" clId="Web-{90978F14-E459-0F40-03CD-AEAE257A8870}" dt="2024-02-14T20:01:07.983" v="292"/>
        <pc:sldMkLst>
          <pc:docMk/>
          <pc:sldMk cId="894265899" sldId="274"/>
        </pc:sldMkLst>
        <pc:spChg chg="add">
          <ac:chgData name="Diana Milena Vargas Rodriguez" userId="S::prof.sopadmisiones3@usta.edu.co::66c711c6-e90f-4893-8b82-64159fb18713" providerId="AD" clId="Web-{90978F14-E459-0F40-03CD-AEAE257A8870}" dt="2024-02-14T19:24:33.877" v="118"/>
          <ac:spMkLst>
            <pc:docMk/>
            <pc:sldMk cId="894265899" sldId="274"/>
            <ac:spMk id="2" creationId="{B0997B68-75A5-0F59-2E33-7BF87BC2FF23}"/>
          </ac:spMkLst>
        </pc:spChg>
        <pc:spChg chg="del">
          <ac:chgData name="Diana Milena Vargas Rodriguez" userId="S::prof.sopadmisiones3@usta.edu.co::66c711c6-e90f-4893-8b82-64159fb18713" providerId="AD" clId="Web-{90978F14-E459-0F40-03CD-AEAE257A8870}" dt="2024-02-14T20:01:05.983" v="288"/>
          <ac:spMkLst>
            <pc:docMk/>
            <pc:sldMk cId="894265899" sldId="274"/>
            <ac:spMk id="3" creationId="{A1A7E158-53C5-CED8-66D2-14CA1F596DF8}"/>
          </ac:spMkLst>
        </pc:spChg>
        <pc:spChg chg="del">
          <ac:chgData name="Diana Milena Vargas Rodriguez" userId="S::prof.sopadmisiones3@usta.edu.co::66c711c6-e90f-4893-8b82-64159fb18713" providerId="AD" clId="Web-{90978F14-E459-0F40-03CD-AEAE257A8870}" dt="2024-02-14T20:01:07.045" v="289"/>
          <ac:spMkLst>
            <pc:docMk/>
            <pc:sldMk cId="894265899" sldId="274"/>
            <ac:spMk id="5" creationId="{1CEAF964-DBA1-D522-F1F5-73D3D5714B19}"/>
          </ac:spMkLst>
        </pc:spChg>
        <pc:picChg chg="del">
          <ac:chgData name="Diana Milena Vargas Rodriguez" userId="S::prof.sopadmisiones3@usta.edu.co::66c711c6-e90f-4893-8b82-64159fb18713" providerId="AD" clId="Web-{90978F14-E459-0F40-03CD-AEAE257A8870}" dt="2024-02-14T20:01:07.608" v="291"/>
          <ac:picMkLst>
            <pc:docMk/>
            <pc:sldMk cId="894265899" sldId="274"/>
            <ac:picMk id="30" creationId="{8CF20FEC-9408-1DF9-C19C-9CB0EE38569E}"/>
          </ac:picMkLst>
        </pc:picChg>
        <pc:picChg chg="del">
          <ac:chgData name="Diana Milena Vargas Rodriguez" userId="S::prof.sopadmisiones3@usta.edu.co::66c711c6-e90f-4893-8b82-64159fb18713" providerId="AD" clId="Web-{90978F14-E459-0F40-03CD-AEAE257A8870}" dt="2024-02-14T20:01:07.248" v="290"/>
          <ac:picMkLst>
            <pc:docMk/>
            <pc:sldMk cId="894265899" sldId="274"/>
            <ac:picMk id="32" creationId="{71B56244-4041-F5FD-0FDD-6DCA0FE55199}"/>
          </ac:picMkLst>
        </pc:picChg>
        <pc:picChg chg="del">
          <ac:chgData name="Diana Milena Vargas Rodriguez" userId="S::prof.sopadmisiones3@usta.edu.co::66c711c6-e90f-4893-8b82-64159fb18713" providerId="AD" clId="Web-{90978F14-E459-0F40-03CD-AEAE257A8870}" dt="2024-02-14T20:01:07.983" v="292"/>
          <ac:picMkLst>
            <pc:docMk/>
            <pc:sldMk cId="894265899" sldId="274"/>
            <ac:picMk id="34" creationId="{CA03A684-3822-3882-5F16-ECD44FB805AD}"/>
          </ac:picMkLst>
        </pc:picChg>
      </pc:sldChg>
      <pc:sldChg chg="addSp delSp modSp add del replId">
        <pc:chgData name="Diana Milena Vargas Rodriguez" userId="S::prof.sopadmisiones3@usta.edu.co::66c711c6-e90f-4893-8b82-64159fb18713" providerId="AD" clId="Web-{90978F14-E459-0F40-03CD-AEAE257A8870}" dt="2024-02-14T19:44:30.291" v="280"/>
        <pc:sldMkLst>
          <pc:docMk/>
          <pc:sldMk cId="1028749813" sldId="275"/>
        </pc:sldMkLst>
        <pc:spChg chg="add mod">
          <ac:chgData name="Diana Milena Vargas Rodriguez" userId="S::prof.sopadmisiones3@usta.edu.co::66c711c6-e90f-4893-8b82-64159fb18713" providerId="AD" clId="Web-{90978F14-E459-0F40-03CD-AEAE257A8870}" dt="2024-02-14T19:42:56.977" v="264" actId="1076"/>
          <ac:spMkLst>
            <pc:docMk/>
            <pc:sldMk cId="1028749813" sldId="275"/>
            <ac:spMk id="7" creationId="{973E2DB9-810D-20AE-28D9-EDB18F5EC99C}"/>
          </ac:spMkLst>
        </pc:spChg>
        <pc:spChg chg="add mod">
          <ac:chgData name="Diana Milena Vargas Rodriguez" userId="S::prof.sopadmisiones3@usta.edu.co::66c711c6-e90f-4893-8b82-64159fb18713" providerId="AD" clId="Web-{90978F14-E459-0F40-03CD-AEAE257A8870}" dt="2024-02-14T19:43:15.508" v="275" actId="1076"/>
          <ac:spMkLst>
            <pc:docMk/>
            <pc:sldMk cId="1028749813" sldId="275"/>
            <ac:spMk id="9" creationId="{40C23233-38C8-07CC-1E70-97CEEB1F0E6F}"/>
          </ac:spMkLst>
        </pc:spChg>
        <pc:spChg chg="add mod">
          <ac:chgData name="Diana Milena Vargas Rodriguez" userId="S::prof.sopadmisiones3@usta.edu.co::66c711c6-e90f-4893-8b82-64159fb18713" providerId="AD" clId="Web-{90978F14-E459-0F40-03CD-AEAE257A8870}" dt="2024-02-14T19:43:14.602" v="274" actId="1076"/>
          <ac:spMkLst>
            <pc:docMk/>
            <pc:sldMk cId="1028749813" sldId="275"/>
            <ac:spMk id="10" creationId="{FDB4DAB5-7C87-A494-A4C1-3FFE56900F91}"/>
          </ac:spMkLst>
        </pc:spChg>
        <pc:spChg chg="add mod">
          <ac:chgData name="Diana Milena Vargas Rodriguez" userId="S::prof.sopadmisiones3@usta.edu.co::66c711c6-e90f-4893-8b82-64159fb18713" providerId="AD" clId="Web-{90978F14-E459-0F40-03CD-AEAE257A8870}" dt="2024-02-14T19:43:12.993" v="273" actId="1076"/>
          <ac:spMkLst>
            <pc:docMk/>
            <pc:sldMk cId="1028749813" sldId="275"/>
            <ac:spMk id="11" creationId="{E3C20FB6-2194-AFBD-32CB-E9B93EF96F0C}"/>
          </ac:spMkLst>
        </pc:spChg>
        <pc:spChg chg="add">
          <ac:chgData name="Diana Milena Vargas Rodriguez" userId="S::prof.sopadmisiones3@usta.edu.co::66c711c6-e90f-4893-8b82-64159fb18713" providerId="AD" clId="Web-{90978F14-E459-0F40-03CD-AEAE257A8870}" dt="2024-02-14T19:44:30.291" v="280"/>
          <ac:spMkLst>
            <pc:docMk/>
            <pc:sldMk cId="1028749813" sldId="275"/>
            <ac:spMk id="13" creationId="{E377B64F-6D2E-C136-6246-9FEF0DC53333}"/>
          </ac:spMkLst>
        </pc:spChg>
        <pc:picChg chg="del">
          <ac:chgData name="Diana Milena Vargas Rodriguez" userId="S::prof.sopadmisiones3@usta.edu.co::66c711c6-e90f-4893-8b82-64159fb18713" providerId="AD" clId="Web-{90978F14-E459-0F40-03CD-AEAE257A8870}" dt="2024-02-14T19:31:56.261" v="161"/>
          <ac:picMkLst>
            <pc:docMk/>
            <pc:sldMk cId="1028749813" sldId="275"/>
            <ac:picMk id="2" creationId="{D5DC3368-1E9D-0D03-7EE7-EF8A6D10424D}"/>
          </ac:picMkLst>
        </pc:picChg>
        <pc:picChg chg="add mod">
          <ac:chgData name="Diana Milena Vargas Rodriguez" userId="S::prof.sopadmisiones3@usta.edu.co::66c711c6-e90f-4893-8b82-64159fb18713" providerId="AD" clId="Web-{90978F14-E459-0F40-03CD-AEAE257A8870}" dt="2024-02-14T19:36:40.360" v="223" actId="1076"/>
          <ac:picMkLst>
            <pc:docMk/>
            <pc:sldMk cId="1028749813" sldId="275"/>
            <ac:picMk id="3" creationId="{9E99AB0A-E16B-0F74-277A-A125A7800611}"/>
          </ac:picMkLst>
        </pc:picChg>
        <pc:picChg chg="add del mod">
          <ac:chgData name="Diana Milena Vargas Rodriguez" userId="S::prof.sopadmisiones3@usta.edu.co::66c711c6-e90f-4893-8b82-64159fb18713" providerId="AD" clId="Web-{90978F14-E459-0F40-03CD-AEAE257A8870}" dt="2024-02-14T19:32:41.918" v="179"/>
          <ac:picMkLst>
            <pc:docMk/>
            <pc:sldMk cId="1028749813" sldId="275"/>
            <ac:picMk id="4" creationId="{4A8F883B-793B-CCAD-95B1-588FB552A26B}"/>
          </ac:picMkLst>
        </pc:picChg>
        <pc:picChg chg="add del mod">
          <ac:chgData name="Diana Milena Vargas Rodriguez" userId="S::prof.sopadmisiones3@usta.edu.co::66c711c6-e90f-4893-8b82-64159fb18713" providerId="AD" clId="Web-{90978F14-E459-0F40-03CD-AEAE257A8870}" dt="2024-02-14T19:32:41.652" v="178"/>
          <ac:picMkLst>
            <pc:docMk/>
            <pc:sldMk cId="1028749813" sldId="275"/>
            <ac:picMk id="5" creationId="{12832AFD-F555-2E1F-A95D-8B61F201A9A3}"/>
          </ac:picMkLst>
        </pc:picChg>
      </pc:sldChg>
      <pc:sldChg chg="addSp delSp add replId">
        <pc:chgData name="Diana Milena Vargas Rodriguez" userId="S::prof.sopadmisiones3@usta.edu.co::66c711c6-e90f-4893-8b82-64159fb18713" providerId="AD" clId="Web-{90978F14-E459-0F40-03CD-AEAE257A8870}" dt="2024-02-14T19:44:38.713" v="281"/>
        <pc:sldMkLst>
          <pc:docMk/>
          <pc:sldMk cId="335215277" sldId="276"/>
        </pc:sldMkLst>
        <pc:spChg chg="add">
          <ac:chgData name="Diana Milena Vargas Rodriguez" userId="S::prof.sopadmisiones3@usta.edu.co::66c711c6-e90f-4893-8b82-64159fb18713" providerId="AD" clId="Web-{90978F14-E459-0F40-03CD-AEAE257A8870}" dt="2024-02-14T19:44:38.713" v="281"/>
          <ac:spMkLst>
            <pc:docMk/>
            <pc:sldMk cId="335215277" sldId="276"/>
            <ac:spMk id="4" creationId="{0823CE7D-F503-8FF8-31B3-6F16C1FCFD4B}"/>
          </ac:spMkLst>
        </pc:spChg>
        <pc:picChg chg="del">
          <ac:chgData name="Diana Milena Vargas Rodriguez" userId="S::prof.sopadmisiones3@usta.edu.co::66c711c6-e90f-4893-8b82-64159fb18713" providerId="AD" clId="Web-{90978F14-E459-0F40-03CD-AEAE257A8870}" dt="2024-02-14T19:32:57.887" v="184"/>
          <ac:picMkLst>
            <pc:docMk/>
            <pc:sldMk cId="335215277" sldId="276"/>
            <ac:picMk id="3" creationId="{9E99AB0A-E16B-0F74-277A-A125A7800611}"/>
          </ac:picMkLst>
        </pc:picChg>
      </pc:sldChg>
      <pc:sldChg chg="delSp add ord replId delAnim">
        <pc:chgData name="Diana Milena Vargas Rodriguez" userId="S::prof.sopadmisiones3@usta.edu.co::66c711c6-e90f-4893-8b82-64159fb18713" providerId="AD" clId="Web-{90978F14-E459-0F40-03CD-AEAE257A8870}" dt="2024-02-14T19:44:11.088" v="278"/>
        <pc:sldMkLst>
          <pc:docMk/>
          <pc:sldMk cId="4151925103" sldId="277"/>
        </pc:sldMkLst>
        <pc:picChg chg="del">
          <ac:chgData name="Diana Milena Vargas Rodriguez" userId="S::prof.sopadmisiones3@usta.edu.co::66c711c6-e90f-4893-8b82-64159fb18713" providerId="AD" clId="Web-{90978F14-E459-0F40-03CD-AEAE257A8870}" dt="2024-02-14T19:44:11.088" v="278"/>
          <ac:picMkLst>
            <pc:docMk/>
            <pc:sldMk cId="4151925103" sldId="277"/>
            <ac:picMk id="3" creationId="{EA719224-5C09-BE83-6887-2BA4C63D81B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9A72D-502A-4694-A417-DDAA0A6F5943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ACDA4-9D37-4D6B-B391-40E5225779D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7296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ACDA4-9D37-4D6B-B391-40E5225779DE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672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ACDA4-9D37-4D6B-B391-40E5225779DE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538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8A27E-C381-3BE7-44B1-2C4F5EC79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E845D0-C467-9AD4-2BC7-3E7A735AD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7C4A1-F9E5-9809-1DD7-FF0368A6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B87B92-E1D9-870D-A1B4-2E4BF362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958108-B3A6-C6B6-16AE-8BC57668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797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AB0700-E728-4011-413A-D6583497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42A908-46B6-B6B6-CEE3-F9D02E9D2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53D48F-77D5-4D62-955E-605D9CFBF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7851F0-D374-B39D-F5E3-73E5C9AB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94E86-25AA-E58F-4FFA-F94B7489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0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4FC353-5581-80C6-9742-25AAC63C9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22CE765-D3CE-0C62-2AFF-5CE9CACA4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9B9C22-9B02-CD29-F3C4-3CB25B0F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784D8F-3583-968A-BAAB-BB808068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0F81E7-98AA-C96B-F879-2612C1C7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062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EBFDB-D0BD-26E9-AC8D-1B6F9CAB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B23A40-23AF-B33B-4CBC-2FA724C64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11AF05-EE96-6867-3CD7-81F83B84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E4E816-EFBC-CEEA-BD11-FB79C188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B4AFFB-D483-F920-F8C2-A367A7C4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788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D26E4-29CC-522E-ED27-7804FAF3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742A5-4182-054B-9A82-CC8B6183B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588014-21FF-EE6B-40CC-5A05F78C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C8788A-2437-92E0-D64C-FD62D17F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FEBDC1-C047-2DEE-4E50-F01B81CE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689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FEB3E-02DE-71A1-737A-197537B9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FAD13D-9D77-3A00-A8D9-6DC97CECE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5AFB79-86DE-4587-CB8E-B7AD61CE7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68CA80-706C-425B-83CB-4788C497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2FBDDF-CB07-2419-5001-83E66E1F2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4846CD-43A6-AB78-1B4B-83B5ADC1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434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755BD-2C67-3C3F-1EA4-456DB91F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363DEE-5196-D76F-639D-E0421E2B9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71E99D-C431-8D3C-9315-EDF08436C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B3D08E-23CE-9DF1-D1D2-1F6F287DA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FEE5065-5751-34FE-6D0C-FBE0CC49D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ACAF675-6625-C0E9-7248-A7E0A1B70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2EBE0C-28E0-A567-2B22-1C0D9B8E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E97594E-0273-15F2-8789-6A22D777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319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CF65E-F073-0D4A-F728-5E1FDF21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65E6B4-97F6-EB90-8A9E-D17094BB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F14A9-5D6C-57E9-414B-D97F34C3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19ECE7-7724-EB0D-1604-B5510DE7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86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41AB251-DBE7-E7FD-5D20-15CBABB6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FB5307-9681-9E47-2398-017678D3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139C-AA2E-F38C-C071-2C91CF15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105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E6765B-98BE-68D3-0D69-A816C700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DE92D7-E6E2-3715-EC40-DD46760ED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71229A-07C0-F7B6-FAA3-8197572FA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B11003-CF8C-CDD1-5B3C-3239C81C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0B1DD6-B875-770F-FE08-D4205057A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2F05DB-573E-20AB-76BE-4AAF6386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035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E110B-3534-1EA1-F8DB-0851C66A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70B4EC8-0865-571A-4124-5804FEFB1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59562C-A8D6-543B-7EAA-E7CD7E801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FA2304-EDBB-BC6C-4CD7-B1870865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A5AC82-4C31-F9EA-2A94-6519E600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02C3E-3BD5-E7CB-37CC-E7A74C73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730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3D3F8C1-3CB5-B74F-BE8E-842A7D62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2E6519-A2DF-FC73-11AD-CBADAC1FF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BB68D3-5E7C-32D5-FAD4-E2C4436BB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071FE-F65F-6149-8158-1DF5841DA0B1}" type="datetimeFigureOut">
              <a:rPr lang="es-CO" smtClean="0"/>
              <a:t>5/09/2025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D333CC-DA85-FD58-09DA-37FB9C631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49D459-BBDE-076B-FA0C-5ABE06DD6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5E02A-C3C6-6448-BF48-E4DF9AF2E6F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129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scholar.google.com/citations?hl=es&amp;user=Bp3QMQMAAAAJ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acion intro presentacion LOW 2min.mp4">
            <a:hlinkClick r:id="" action="ppaction://media"/>
            <a:extLst>
              <a:ext uri="{FF2B5EF4-FFF2-40B4-BE49-F238E27FC236}">
                <a16:creationId xmlns:a16="http://schemas.microsoft.com/office/drawing/2014/main" id="{BB4A11B7-F0A4-7A8E-CA9A-F95CC4E76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54934"/>
            <a:ext cx="12307330" cy="69228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48377D-56FA-7F80-B728-BED536A0A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156" y="1799501"/>
            <a:ext cx="3350277" cy="26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urón 1"/>
          <p:cNvSpPr/>
          <p:nvPr/>
        </p:nvSpPr>
        <p:spPr>
          <a:xfrm>
            <a:off x="4041057" y="722673"/>
            <a:ext cx="7639665" cy="614517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Estrategias más generales que combinan heurísticas simples.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3" name="Cheurón 2"/>
          <p:cNvSpPr/>
          <p:nvPr/>
        </p:nvSpPr>
        <p:spPr>
          <a:xfrm>
            <a:off x="240891" y="125362"/>
            <a:ext cx="3618271" cy="614516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Metaheurísticas</a:t>
            </a:r>
          </a:p>
        </p:txBody>
      </p:sp>
      <p:sp>
        <p:nvSpPr>
          <p:cNvPr id="4" name="Cheurón 3"/>
          <p:cNvSpPr/>
          <p:nvPr/>
        </p:nvSpPr>
        <p:spPr>
          <a:xfrm>
            <a:off x="4080386" y="1420765"/>
            <a:ext cx="7639665" cy="614517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Ejemplo: Algoritmos genéticos, Colonia de hormigas, Enjambre de partículas.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5" name="Cheurón 4"/>
          <p:cNvSpPr/>
          <p:nvPr/>
        </p:nvSpPr>
        <p:spPr>
          <a:xfrm>
            <a:off x="35462" y="2143434"/>
            <a:ext cx="4871883" cy="442444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Algoritmo Genético sencillo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" y="2620296"/>
            <a:ext cx="5838546" cy="4176581"/>
          </a:xfrm>
          <a:prstGeom prst="rect">
            <a:avLst/>
          </a:prstGeom>
        </p:spPr>
      </p:pic>
      <p:sp>
        <p:nvSpPr>
          <p:cNvPr id="7" name="Cheurón 6"/>
          <p:cNvSpPr/>
          <p:nvPr/>
        </p:nvSpPr>
        <p:spPr>
          <a:xfrm>
            <a:off x="6002594" y="3095458"/>
            <a:ext cx="3623186" cy="598538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Maximizar la función  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839" y="4120251"/>
            <a:ext cx="3202696" cy="515120"/>
          </a:xfrm>
          <a:prstGeom prst="rect">
            <a:avLst/>
          </a:prstGeom>
        </p:spPr>
      </p:pic>
      <p:sp>
        <p:nvSpPr>
          <p:cNvPr id="9" name="Cheurón 8"/>
          <p:cNvSpPr/>
          <p:nvPr/>
        </p:nvSpPr>
        <p:spPr>
          <a:xfrm>
            <a:off x="5958349" y="5075903"/>
            <a:ext cx="5368412" cy="833283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El algoritmo evoluciona soluciones y encuentra valores cercanos al </a:t>
            </a:r>
            <a:r>
              <a:rPr lang="es-ES" b="1" dirty="0" smtClean="0"/>
              <a:t>óptimo 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434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urón 1"/>
          <p:cNvSpPr/>
          <p:nvPr/>
        </p:nvSpPr>
        <p:spPr>
          <a:xfrm>
            <a:off x="4321276" y="712841"/>
            <a:ext cx="7639665" cy="614517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Toman decisiones locales óptimas esperando llegar a una solución global aceptable.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3" name="Cheurón 2"/>
          <p:cNvSpPr/>
          <p:nvPr/>
        </p:nvSpPr>
        <p:spPr>
          <a:xfrm>
            <a:off x="521110" y="115530"/>
            <a:ext cx="3618271" cy="614516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Greedy</a:t>
            </a:r>
            <a:r>
              <a:rPr lang="es-CO" b="1" dirty="0">
                <a:solidFill>
                  <a:schemeClr val="tx1"/>
                </a:solidFill>
              </a:rPr>
              <a:t> (voraces)</a:t>
            </a:r>
          </a:p>
        </p:txBody>
      </p:sp>
      <p:sp>
        <p:nvSpPr>
          <p:cNvPr id="4" name="Cheurón 3"/>
          <p:cNvSpPr/>
          <p:nvPr/>
        </p:nvSpPr>
        <p:spPr>
          <a:xfrm>
            <a:off x="4370437" y="1559904"/>
            <a:ext cx="7639665" cy="614517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Ejemplo: Algoritmo de </a:t>
            </a:r>
            <a:r>
              <a:rPr lang="es-ES" b="1" dirty="0" err="1"/>
              <a:t>Dijkstra</a:t>
            </a:r>
            <a:r>
              <a:rPr lang="es-ES" b="1" dirty="0"/>
              <a:t> (camino más corto).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5" y="3064122"/>
            <a:ext cx="6449522" cy="2894226"/>
          </a:xfrm>
          <a:prstGeom prst="rect">
            <a:avLst/>
          </a:prstGeom>
        </p:spPr>
      </p:pic>
      <p:sp>
        <p:nvSpPr>
          <p:cNvPr id="6" name="Cheurón 5"/>
          <p:cNvSpPr/>
          <p:nvPr/>
        </p:nvSpPr>
        <p:spPr>
          <a:xfrm>
            <a:off x="157755" y="2466810"/>
            <a:ext cx="4871883" cy="442444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Algoritmo </a:t>
            </a:r>
            <a:r>
              <a:rPr lang="es-ES" b="1" dirty="0" err="1">
                <a:solidFill>
                  <a:schemeClr val="tx1"/>
                </a:solidFill>
              </a:rPr>
              <a:t>Greedy</a:t>
            </a:r>
            <a:r>
              <a:rPr lang="es-ES" b="1" dirty="0">
                <a:solidFill>
                  <a:schemeClr val="tx1"/>
                </a:solidFill>
              </a:rPr>
              <a:t> (Cambio de monedas)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" name="Cheurón 6"/>
          <p:cNvSpPr/>
          <p:nvPr/>
        </p:nvSpPr>
        <p:spPr>
          <a:xfrm>
            <a:off x="6607277" y="3296668"/>
            <a:ext cx="5451987" cy="598538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Elige siempre la moneda más grande posible primero (decisión voraz).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9" name="Cheurón 8"/>
          <p:cNvSpPr/>
          <p:nvPr/>
        </p:nvSpPr>
        <p:spPr>
          <a:xfrm>
            <a:off x="6607277" y="4266516"/>
            <a:ext cx="1745225" cy="454741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Para 87.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089058" y="5206181"/>
            <a:ext cx="4871883" cy="6784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87 </a:t>
            </a:r>
            <a:r>
              <a:rPr lang="es-CO" b="1" dirty="0" smtClean="0">
                <a:sym typeface="Wingdings" panose="05000000000000000000" pitchFamily="2" charset="2"/>
              </a:rPr>
              <a:t> [50, 20, 10, 5, 1, 1]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67299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68036"/>
              </p:ext>
            </p:extLst>
          </p:nvPr>
        </p:nvGraphicFramePr>
        <p:xfrm>
          <a:off x="117986" y="46159"/>
          <a:ext cx="11877369" cy="67438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5111">
                  <a:extLst>
                    <a:ext uri="{9D8B030D-6E8A-4147-A177-3AD203B41FA5}">
                      <a16:colId xmlns:a16="http://schemas.microsoft.com/office/drawing/2014/main" val="3483243078"/>
                    </a:ext>
                  </a:extLst>
                </a:gridCol>
                <a:gridCol w="3582858">
                  <a:extLst>
                    <a:ext uri="{9D8B030D-6E8A-4147-A177-3AD203B41FA5}">
                      <a16:colId xmlns:a16="http://schemas.microsoft.com/office/drawing/2014/main" val="1540944448"/>
                    </a:ext>
                  </a:extLst>
                </a:gridCol>
                <a:gridCol w="6249400">
                  <a:extLst>
                    <a:ext uri="{9D8B030D-6E8A-4147-A177-3AD203B41FA5}">
                      <a16:colId xmlns:a16="http://schemas.microsoft.com/office/drawing/2014/main" val="536923660"/>
                    </a:ext>
                  </a:extLst>
                </a:gridCol>
              </a:tblGrid>
              <a:tr h="513448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Características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Heurísticas clásicas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Metaheurísticas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30443"/>
                  </a:ext>
                </a:extLst>
              </a:tr>
              <a:tr h="713519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/>
                        <a:t>Idea principal</a:t>
                      </a:r>
                      <a:endParaRPr lang="es-CO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Reglas simples/</a:t>
                      </a:r>
                      <a:r>
                        <a:rPr lang="es-ES" sz="1400" b="1" dirty="0" err="1" smtClean="0"/>
                        <a:t>greedy</a:t>
                      </a:r>
                      <a:r>
                        <a:rPr lang="es-ES" sz="1400" b="1" dirty="0" smtClean="0"/>
                        <a:t> o mejoras locales que usan conocimiento directo del problema.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Estrategias generales inspiradas en procesos naturales/</a:t>
                      </a:r>
                      <a:r>
                        <a:rPr lang="es-ES" sz="1400" b="1" dirty="0" err="1" smtClean="0"/>
                        <a:t>societales</a:t>
                      </a:r>
                      <a:r>
                        <a:rPr lang="es-ES" sz="1400" b="1" dirty="0" smtClean="0"/>
                        <a:t> que exploran el espacio de búsqueda combinando exploración y explotación.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643553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/>
                        <a:t>Alcance de búsqueda</a:t>
                      </a:r>
                      <a:endParaRPr lang="es-CO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 err="1" smtClean="0"/>
                        <a:t>Principalmente</a:t>
                      </a:r>
                      <a:r>
                        <a:rPr lang="en-US" sz="1400" b="1" dirty="0" smtClean="0"/>
                        <a:t> local (p. </a:t>
                      </a:r>
                      <a:r>
                        <a:rPr lang="en-US" sz="1400" b="1" dirty="0" err="1" smtClean="0"/>
                        <a:t>ej</a:t>
                      </a:r>
                      <a:r>
                        <a:rPr lang="en-US" sz="1400" b="1" dirty="0" smtClean="0"/>
                        <a:t>. greedy, hill-climbing).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O" sz="1400" b="1" dirty="0" smtClean="0"/>
                        <a:t>Típicamente global (buscan escapar de óptimos locales).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88236"/>
                  </a:ext>
                </a:extLst>
              </a:tr>
              <a:tr h="564869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/>
                        <a:t>Exploración vs Explotación</a:t>
                      </a:r>
                      <a:endParaRPr lang="es-CO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Fuerte explotación (decisiones locales); poca exploración.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Balance explícito entre exploración y explotación (mecanismos de diversidad).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078031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/>
                        <a:t>Garantía de óptimo</a:t>
                      </a:r>
                      <a:endParaRPr lang="es-CO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No garantizan óptimo global; pueden ser deterministas y converger rápido.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Tampoco garantizan óptimo global, pero tienen mayor probabilidad de encontrar soluciones cercanas al global.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48665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/>
                        <a:t>Uso de memoria</a:t>
                      </a:r>
                      <a:endParaRPr lang="es-CO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Baja (sin memoria o mínima).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Pueden usar memoria (p. ej. feromonas en ACO, mejores soluciones históricas en PSO, poblaciones en GA).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129665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/>
                        <a:t>Operadores típicos</a:t>
                      </a:r>
                      <a:endParaRPr lang="es-CO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Reglas voraces, intercambio local, evaluación de vecinos.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Crossover/mutación (GA), movimiento por velocidad (PSO), feromonas &amp; probabilidad (ACO), selección de fuentes (ABC), etc.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378104"/>
                  </a:ext>
                </a:extLst>
              </a:tr>
              <a:tr h="564869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/>
                        <a:t>Complejidad computacional</a:t>
                      </a:r>
                      <a:endParaRPr lang="es-CO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Baja por iteración; muchas iteraciones pueden ser rápidas.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Más costosas por iteración (poblaciones/colonos/enjambres); pero convergen mejor en problemas grandes.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716610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/>
                        <a:t>Ventajas</a:t>
                      </a:r>
                      <a:endParaRPr lang="es-CO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Fáciles de entender/implementar; rápidas para soluciones aceptables.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O" sz="1400" b="1" dirty="0" smtClean="0"/>
                        <a:t>Flexibles, robustas para problemas complejos, adaptables a distintos dominios.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832927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/>
                        <a:t>Desventajas</a:t>
                      </a:r>
                      <a:endParaRPr lang="es-CO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Se atascan en óptimos locales; dependen mucho de la solución inicial.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Requieren ajuste de </a:t>
                      </a:r>
                      <a:r>
                        <a:rPr lang="es-ES" sz="1400" b="1" dirty="0" err="1" smtClean="0"/>
                        <a:t>hiperparámetros</a:t>
                      </a:r>
                      <a:r>
                        <a:rPr lang="es-ES" sz="1400" b="1" dirty="0" smtClean="0"/>
                        <a:t>; mayor coste computacional.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115092"/>
                  </a:ext>
                </a:extLst>
              </a:tr>
              <a:tr h="713519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/>
                        <a:t>Aplicaciones típicas</a:t>
                      </a:r>
                      <a:endParaRPr lang="es-CO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O" sz="1400" b="1" dirty="0" smtClean="0"/>
                        <a:t>Asignación simple, heurísticas de construcción (ej. </a:t>
                      </a:r>
                      <a:r>
                        <a:rPr lang="es-CO" sz="1400" b="1" dirty="0" err="1" smtClean="0"/>
                        <a:t>knapsack</a:t>
                      </a:r>
                      <a:r>
                        <a:rPr lang="es-CO" sz="1400" b="1" dirty="0" smtClean="0"/>
                        <a:t> </a:t>
                      </a:r>
                      <a:r>
                        <a:rPr lang="es-CO" sz="1400" b="1" dirty="0" err="1" smtClean="0"/>
                        <a:t>approximations</a:t>
                      </a:r>
                      <a:r>
                        <a:rPr lang="es-CO" sz="1400" b="1" dirty="0" smtClean="0"/>
                        <a:t>), </a:t>
                      </a:r>
                      <a:r>
                        <a:rPr lang="es-CO" sz="1400" b="1" dirty="0" err="1" smtClean="0"/>
                        <a:t>greedy</a:t>
                      </a:r>
                      <a:r>
                        <a:rPr lang="es-CO" sz="1400" b="1" dirty="0" smtClean="0"/>
                        <a:t> para </a:t>
                      </a:r>
                      <a:r>
                        <a:rPr lang="es-CO" sz="1400" b="1" dirty="0" err="1" smtClean="0"/>
                        <a:t>scheduling</a:t>
                      </a:r>
                      <a:r>
                        <a:rPr lang="es-CO" sz="1400" b="1" dirty="0" smtClean="0"/>
                        <a:t>.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Optimización combinatoria y continua (TSP, diseño, redes, machine </a:t>
                      </a:r>
                      <a:r>
                        <a:rPr lang="es-ES" sz="1400" b="1" dirty="0" err="1" smtClean="0"/>
                        <a:t>learning</a:t>
                      </a:r>
                      <a:r>
                        <a:rPr lang="es-ES" sz="1400" b="1" dirty="0" smtClean="0"/>
                        <a:t> </a:t>
                      </a:r>
                      <a:r>
                        <a:rPr lang="es-ES" sz="1400" b="1" dirty="0" err="1" smtClean="0"/>
                        <a:t>hyperparam</a:t>
                      </a:r>
                      <a:r>
                        <a:rPr lang="es-ES" sz="1400" b="1" dirty="0" smtClean="0"/>
                        <a:t> </a:t>
                      </a:r>
                      <a:r>
                        <a:rPr lang="es-ES" sz="1400" b="1" dirty="0" err="1" smtClean="0"/>
                        <a:t>tuning</a:t>
                      </a:r>
                      <a:r>
                        <a:rPr lang="es-ES" sz="1400" b="1" dirty="0" smtClean="0"/>
                        <a:t>, planificación).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804955"/>
                  </a:ext>
                </a:extLst>
              </a:tr>
              <a:tr h="513448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 smtClean="0"/>
                        <a:t>Ejemplos</a:t>
                      </a:r>
                      <a:endParaRPr lang="es-CO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 b="1" dirty="0" smtClean="0"/>
                        <a:t>Hill </a:t>
                      </a:r>
                      <a:r>
                        <a:rPr lang="es-ES" sz="1400" b="1" dirty="0" err="1" smtClean="0"/>
                        <a:t>Climbing</a:t>
                      </a:r>
                      <a:r>
                        <a:rPr lang="es-ES" sz="1400" b="1" dirty="0" smtClean="0"/>
                        <a:t>, </a:t>
                      </a:r>
                      <a:r>
                        <a:rPr lang="es-ES" sz="1400" b="1" dirty="0" err="1" smtClean="0"/>
                        <a:t>Greedy</a:t>
                      </a:r>
                      <a:r>
                        <a:rPr lang="es-ES" sz="1400" b="1" dirty="0" smtClean="0"/>
                        <a:t>, Búsqueda en primer mejor.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CO" sz="1400" b="1" dirty="0" smtClean="0"/>
                        <a:t>Algoritmos Genéticos (GA), </a:t>
                      </a:r>
                      <a:r>
                        <a:rPr lang="es-CO" sz="1400" b="1" dirty="0" err="1" smtClean="0"/>
                        <a:t>Particle</a:t>
                      </a:r>
                      <a:r>
                        <a:rPr lang="es-CO" sz="1400" b="1" dirty="0" smtClean="0"/>
                        <a:t> </a:t>
                      </a:r>
                      <a:r>
                        <a:rPr lang="es-CO" sz="1400" b="1" dirty="0" err="1" smtClean="0"/>
                        <a:t>Swarm</a:t>
                      </a:r>
                      <a:r>
                        <a:rPr lang="es-CO" sz="1400" b="1" dirty="0" smtClean="0"/>
                        <a:t> </a:t>
                      </a:r>
                      <a:r>
                        <a:rPr lang="es-CO" sz="1400" b="1" dirty="0" err="1" smtClean="0"/>
                        <a:t>Optimization</a:t>
                      </a:r>
                      <a:r>
                        <a:rPr lang="es-CO" sz="1400" b="1" dirty="0" smtClean="0"/>
                        <a:t> (PSO), </a:t>
                      </a:r>
                      <a:r>
                        <a:rPr lang="es-CO" sz="1400" b="1" dirty="0" err="1" smtClean="0"/>
                        <a:t>Ant</a:t>
                      </a:r>
                      <a:r>
                        <a:rPr lang="es-CO" sz="1400" b="1" dirty="0" smtClean="0"/>
                        <a:t> </a:t>
                      </a:r>
                      <a:r>
                        <a:rPr lang="es-CO" sz="1400" b="1" dirty="0" err="1" smtClean="0"/>
                        <a:t>Colony</a:t>
                      </a:r>
                      <a:r>
                        <a:rPr lang="es-CO" sz="1400" b="1" dirty="0" smtClean="0"/>
                        <a:t> </a:t>
                      </a:r>
                      <a:r>
                        <a:rPr lang="es-CO" sz="1400" b="1" dirty="0" err="1" smtClean="0"/>
                        <a:t>Optimization</a:t>
                      </a:r>
                      <a:r>
                        <a:rPr lang="es-CO" sz="1400" b="1" dirty="0" smtClean="0"/>
                        <a:t> (ACO), Artificial </a:t>
                      </a:r>
                      <a:r>
                        <a:rPr lang="es-CO" sz="1400" b="1" dirty="0" err="1" smtClean="0"/>
                        <a:t>Bee</a:t>
                      </a:r>
                      <a:r>
                        <a:rPr lang="es-CO" sz="1400" b="1" dirty="0" smtClean="0"/>
                        <a:t> </a:t>
                      </a:r>
                      <a:r>
                        <a:rPr lang="es-CO" sz="1400" b="1" dirty="0" err="1" smtClean="0"/>
                        <a:t>Colony</a:t>
                      </a:r>
                      <a:r>
                        <a:rPr lang="es-CO" sz="1400" b="1" dirty="0" smtClean="0"/>
                        <a:t> (ABC).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81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26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urón 1"/>
          <p:cNvSpPr/>
          <p:nvPr/>
        </p:nvSpPr>
        <p:spPr>
          <a:xfrm>
            <a:off x="89539" y="181897"/>
            <a:ext cx="4871883" cy="540773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Algoritmo Genético sencillo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211395" y="958643"/>
            <a:ext cx="11513573" cy="1066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ES" b="1" dirty="0" smtClean="0"/>
              <a:t>Es </a:t>
            </a:r>
            <a:r>
              <a:rPr lang="es-ES" b="1" dirty="0"/>
              <a:t>una técnica de optimización y búsqueda basada en la evolución natural.</a:t>
            </a:r>
            <a:br>
              <a:rPr lang="es-ES" b="1" dirty="0"/>
            </a:br>
            <a:r>
              <a:rPr lang="es-ES" b="1" dirty="0"/>
              <a:t>Simula cómo los individuos (soluciones) evolucionan generación tras generación aplicando selección, cruce (crossover) y mutación para encontrar soluciones cada vez mejores.</a:t>
            </a:r>
            <a:endParaRPr lang="es-CO" b="1" dirty="0"/>
          </a:p>
        </p:txBody>
      </p:sp>
      <p:sp>
        <p:nvSpPr>
          <p:cNvPr id="4" name="Cheurón 3"/>
          <p:cNvSpPr/>
          <p:nvPr/>
        </p:nvSpPr>
        <p:spPr>
          <a:xfrm>
            <a:off x="211395" y="2286000"/>
            <a:ext cx="2379405" cy="540773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Breve Historia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5" name="Cheurón 4"/>
          <p:cNvSpPr/>
          <p:nvPr/>
        </p:nvSpPr>
        <p:spPr>
          <a:xfrm>
            <a:off x="1155292" y="3102077"/>
            <a:ext cx="10294373" cy="540773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Los </a:t>
            </a:r>
            <a:r>
              <a:rPr lang="es-ES" b="1" dirty="0">
                <a:solidFill>
                  <a:schemeClr val="tx1"/>
                </a:solidFill>
              </a:rPr>
              <a:t>algoritmos genéticos se inspiran en la teoría de la evolución de Charles Darwin (selección natural y supervivencia del más apto).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6" name="Cheurón 5"/>
          <p:cNvSpPr/>
          <p:nvPr/>
        </p:nvSpPr>
        <p:spPr>
          <a:xfrm>
            <a:off x="1155290" y="3849328"/>
            <a:ext cx="10294373" cy="540773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Fueron propuestos en los años 60–70 por John </a:t>
            </a:r>
            <a:r>
              <a:rPr lang="es-ES" b="1" dirty="0" err="1">
                <a:solidFill>
                  <a:schemeClr val="tx1"/>
                </a:solidFill>
              </a:rPr>
              <a:t>Holland</a:t>
            </a:r>
            <a:r>
              <a:rPr lang="es-ES" b="1" dirty="0">
                <a:solidFill>
                  <a:schemeClr val="tx1"/>
                </a:solidFill>
              </a:rPr>
              <a:t> en la Universidad de Míchigan.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" name="Cheurón 6"/>
          <p:cNvSpPr/>
          <p:nvPr/>
        </p:nvSpPr>
        <p:spPr>
          <a:xfrm>
            <a:off x="1155290" y="4613785"/>
            <a:ext cx="10294373" cy="540773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Su idea central era utilizar los principios de la biología (mutación, cruce, selección) para resolver problemas complejos de optimización y búsqueda.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8" name="Cheurón 7"/>
          <p:cNvSpPr/>
          <p:nvPr/>
        </p:nvSpPr>
        <p:spPr>
          <a:xfrm>
            <a:off x="1155290" y="5412656"/>
            <a:ext cx="10294373" cy="540773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Posteriormente, en los años 80–90, se aplicaron en inteligencia artificial, optimización combinatoria, ingeniería, bioinformática, control y finanzas.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52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urón 1"/>
          <p:cNvSpPr/>
          <p:nvPr/>
        </p:nvSpPr>
        <p:spPr>
          <a:xfrm>
            <a:off x="447369" y="855406"/>
            <a:ext cx="2379405" cy="540773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Ventajas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3" name="Cheurón 2"/>
          <p:cNvSpPr/>
          <p:nvPr/>
        </p:nvSpPr>
        <p:spPr>
          <a:xfrm>
            <a:off x="6735099" y="855406"/>
            <a:ext cx="2379405" cy="540773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Desventajas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4" name="Cheurón 3"/>
          <p:cNvSpPr/>
          <p:nvPr/>
        </p:nvSpPr>
        <p:spPr>
          <a:xfrm>
            <a:off x="447370" y="1769806"/>
            <a:ext cx="4911212" cy="540773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/>
              <a:t>No necesita derivadas ni gradientes</a:t>
            </a:r>
            <a:r>
              <a:rPr lang="es-ES"/>
              <a:t> 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5" name="Cheurón 4"/>
          <p:cNvSpPr/>
          <p:nvPr/>
        </p:nvSpPr>
        <p:spPr>
          <a:xfrm>
            <a:off x="447370" y="2556387"/>
            <a:ext cx="4911212" cy="540773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Explora grandes espacios de búsqueda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6" name="Cheurón 5"/>
          <p:cNvSpPr/>
          <p:nvPr/>
        </p:nvSpPr>
        <p:spPr>
          <a:xfrm>
            <a:off x="447370" y="3392129"/>
            <a:ext cx="4911212" cy="540773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Es </a:t>
            </a:r>
            <a:r>
              <a:rPr lang="es-ES" b="1" dirty="0" err="1" smtClean="0"/>
              <a:t>paralelizable</a:t>
            </a:r>
            <a:r>
              <a:rPr lang="es-ES" b="1" dirty="0" smtClean="0"/>
              <a:t> lo que permite la ejecución de múltiples núcleos y máquinas.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" name="Cheurón 6"/>
          <p:cNvSpPr/>
          <p:nvPr/>
        </p:nvSpPr>
        <p:spPr>
          <a:xfrm>
            <a:off x="447370" y="4227870"/>
            <a:ext cx="4911212" cy="1155291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Es flexible, porque se adapta a diferentes problemas de optimización, clasificación, etc.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8" name="Cheurón 7"/>
          <p:cNvSpPr/>
          <p:nvPr/>
        </p:nvSpPr>
        <p:spPr>
          <a:xfrm>
            <a:off x="6735099" y="1769806"/>
            <a:ext cx="4911212" cy="540773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Alto costo computacional.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9" name="Cheurón 8"/>
          <p:cNvSpPr/>
          <p:nvPr/>
        </p:nvSpPr>
        <p:spPr>
          <a:xfrm>
            <a:off x="6735099" y="2556387"/>
            <a:ext cx="4911212" cy="540773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No garantizan la mejor solución.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0" name="Cheurón 9"/>
          <p:cNvSpPr/>
          <p:nvPr/>
        </p:nvSpPr>
        <p:spPr>
          <a:xfrm>
            <a:off x="6735099" y="3392129"/>
            <a:ext cx="4911212" cy="835742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Parámetros sensibles, dado que el rendimiento depende del tamaño de la población.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1" name="Cheurón 10"/>
          <p:cNvSpPr/>
          <p:nvPr/>
        </p:nvSpPr>
        <p:spPr>
          <a:xfrm>
            <a:off x="6735099" y="4478594"/>
            <a:ext cx="4911212" cy="904568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Puede tener una convergencia lenta en algunos problemas.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18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9"/>
          <a:stretch/>
        </p:blipFill>
        <p:spPr>
          <a:xfrm>
            <a:off x="5390536" y="88490"/>
            <a:ext cx="6732639" cy="645733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959213" y="6488668"/>
            <a:ext cx="282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Fuente: Leonardo AI</a:t>
            </a:r>
            <a:endParaRPr lang="es-CO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1386345" y="913165"/>
            <a:ext cx="2217175" cy="6194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Poblaciones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1386347" y="2229461"/>
            <a:ext cx="2217175" cy="6194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Generaciones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386345" y="3545757"/>
            <a:ext cx="2217175" cy="6194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Población Final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1386345" y="4862053"/>
            <a:ext cx="2217175" cy="6194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Cromosoma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8" name="Flecha abajo 7"/>
          <p:cNvSpPr/>
          <p:nvPr/>
        </p:nvSpPr>
        <p:spPr>
          <a:xfrm>
            <a:off x="2273706" y="1532597"/>
            <a:ext cx="442452" cy="6968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 abajo 8"/>
          <p:cNvSpPr/>
          <p:nvPr/>
        </p:nvSpPr>
        <p:spPr>
          <a:xfrm>
            <a:off x="2273706" y="2848893"/>
            <a:ext cx="442452" cy="6968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Flecha abajo 9"/>
          <p:cNvSpPr/>
          <p:nvPr/>
        </p:nvSpPr>
        <p:spPr>
          <a:xfrm>
            <a:off x="2295825" y="4165189"/>
            <a:ext cx="442452" cy="6968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6962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acion intro presentacion LOW 2min.mp4">
            <a:hlinkClick r:id="" action="ppaction://media"/>
            <a:extLst>
              <a:ext uri="{FF2B5EF4-FFF2-40B4-BE49-F238E27FC236}">
                <a16:creationId xmlns:a16="http://schemas.microsoft.com/office/drawing/2014/main" id="{BB4A11B7-F0A4-7A8E-CA9A-F95CC4E76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2437"/>
            <a:ext cx="12307330" cy="69228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1448F1-5774-3C57-3D40-3209DBC2C4A2}"/>
              </a:ext>
            </a:extLst>
          </p:cNvPr>
          <p:cNvSpPr txBox="1"/>
          <p:nvPr/>
        </p:nvSpPr>
        <p:spPr>
          <a:xfrm>
            <a:off x="2827044" y="3841253"/>
            <a:ext cx="2770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GRACIAS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A533F8-8FF2-E7CD-DF48-6C2D215BF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750" y="2215303"/>
            <a:ext cx="1256219" cy="10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2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cion intro presentacion LOW 2min.mp4">
            <a:hlinkClick r:id="" action="ppaction://media"/>
            <a:extLst>
              <a:ext uri="{FF2B5EF4-FFF2-40B4-BE49-F238E27FC236}">
                <a16:creationId xmlns:a16="http://schemas.microsoft.com/office/drawing/2014/main" id="{BB4A11B7-F0A4-7A8E-CA9A-F95CC4E76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307330" cy="6922873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253944" y="2923062"/>
            <a:ext cx="5018935" cy="279262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Ingeniero Electrónico,  Magister en Ingeniería con énfasis en electrónica y estudiante del doctorado en ingeniería con énfasis en eléctrica y electrónica de la UDFJC </a:t>
            </a:r>
          </a:p>
          <a:p>
            <a:pPr algn="just"/>
            <a:endParaRPr lang="es-CO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Diego Alejandro Barragán Vargas</a:t>
            </a:r>
          </a:p>
          <a:p>
            <a:pPr algn="ctr"/>
            <a:endParaRPr lang="es-CO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Docente de electrónica Universidad Santo Tomás de Aquino </a:t>
            </a:r>
            <a:endParaRPr lang="es-CO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15411" y="5853165"/>
            <a:ext cx="609600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s-CO" sz="1400" b="1" dirty="0"/>
              <a:t>Enlace de Interés:</a:t>
            </a:r>
          </a:p>
          <a:p>
            <a:pPr algn="ctr"/>
            <a:r>
              <a:rPr lang="es-CO" sz="1400" b="1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es-CO" sz="1400" b="1" dirty="0" smtClean="0">
                <a:solidFill>
                  <a:schemeClr val="bg1"/>
                </a:solidFill>
                <a:hlinkClick r:id="rId6"/>
              </a:rPr>
              <a:t>scholar.google.com/citations?hl=es&amp;user=Bp3QMQMAAAAJ</a:t>
            </a:r>
            <a:r>
              <a:rPr lang="es-CO" sz="1400" b="1" dirty="0" smtClean="0">
                <a:solidFill>
                  <a:schemeClr val="bg1"/>
                </a:solidFill>
              </a:rPr>
              <a:t> </a:t>
            </a:r>
            <a:endParaRPr lang="es-CO" sz="1400" b="1" dirty="0">
              <a:solidFill>
                <a:schemeClr val="bg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2253146" y="779609"/>
            <a:ext cx="3365500" cy="44267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800" b="1" dirty="0" smtClean="0">
                <a:solidFill>
                  <a:schemeClr val="tx1"/>
                </a:solidFill>
              </a:rPr>
              <a:t>PRESENTACIÓN</a:t>
            </a:r>
            <a:endParaRPr lang="es-CO" sz="1800" b="1" dirty="0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27" y="1222285"/>
            <a:ext cx="2146300" cy="19135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445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acion intro presentacion LOW 2min.mp4">
            <a:hlinkClick r:id="" action="ppaction://media"/>
            <a:extLst>
              <a:ext uri="{FF2B5EF4-FFF2-40B4-BE49-F238E27FC236}">
                <a16:creationId xmlns:a16="http://schemas.microsoft.com/office/drawing/2014/main" id="{BB4A11B7-F0A4-7A8E-CA9A-F95CC4E76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0"/>
            <a:ext cx="12307330" cy="69228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48377D-56FA-7F80-B728-BED536A0A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985" y="625042"/>
            <a:ext cx="1256219" cy="10049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071261-52C2-02AC-5472-213AC25D312A}"/>
              </a:ext>
            </a:extLst>
          </p:cNvPr>
          <p:cNvSpPr txBox="1"/>
          <p:nvPr/>
        </p:nvSpPr>
        <p:spPr>
          <a:xfrm>
            <a:off x="742950" y="3200400"/>
            <a:ext cx="5318637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000" b="1" dirty="0" smtClean="0">
                <a:solidFill>
                  <a:schemeClr val="bg1"/>
                </a:solidFill>
              </a:rPr>
              <a:t>Sesión 6-Árboles de Búsqueda</a:t>
            </a:r>
            <a:endParaRPr lang="es-CO" sz="3000" b="1" dirty="0">
              <a:solidFill>
                <a:schemeClr val="bg1"/>
              </a:solidFill>
            </a:endParaRPr>
          </a:p>
        </p:txBody>
      </p:sp>
      <p:sp>
        <p:nvSpPr>
          <p:cNvPr id="5" name="CuadroTexto 9">
            <a:extLst>
              <a:ext uri="{FF2B5EF4-FFF2-40B4-BE49-F238E27FC236}">
                <a16:creationId xmlns:a16="http://schemas.microsoft.com/office/drawing/2014/main" id="{0252B8A2-CBDC-38C2-62EE-2D6A0D9AFB99}"/>
              </a:ext>
            </a:extLst>
          </p:cNvPr>
          <p:cNvSpPr txBox="1"/>
          <p:nvPr/>
        </p:nvSpPr>
        <p:spPr>
          <a:xfrm>
            <a:off x="914716" y="6120539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O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Septiembre, Bogotá D.C.</a:t>
            </a:r>
            <a:endParaRPr lang="es-CO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4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5F79C96-CB0B-49FF-CF9F-FE804774D5F4}"/>
              </a:ext>
            </a:extLst>
          </p:cNvPr>
          <p:cNvSpPr txBox="1"/>
          <p:nvPr/>
        </p:nvSpPr>
        <p:spPr>
          <a:xfrm>
            <a:off x="1472665" y="637173"/>
            <a:ext cx="3635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5233830-8A98-958D-E32E-4501B9E422A7}"/>
              </a:ext>
            </a:extLst>
          </p:cNvPr>
          <p:cNvSpPr txBox="1"/>
          <p:nvPr/>
        </p:nvSpPr>
        <p:spPr>
          <a:xfrm>
            <a:off x="1471141" y="1180641"/>
            <a:ext cx="321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 COMPLEMENTARIO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C69E3E-0219-0884-6155-5DFDBDC92927}"/>
              </a:ext>
            </a:extLst>
          </p:cNvPr>
          <p:cNvSpPr txBox="1"/>
          <p:nvPr/>
        </p:nvSpPr>
        <p:spPr>
          <a:xfrm>
            <a:off x="3114121" y="1810638"/>
            <a:ext cx="7714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Árboles de Búsqueda Informada</a:t>
            </a:r>
            <a:endParaRPr lang="es-CO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5B136A7-07CB-877C-2B34-6D20568E7296}"/>
              </a:ext>
            </a:extLst>
          </p:cNvPr>
          <p:cNvSpPr/>
          <p:nvPr/>
        </p:nvSpPr>
        <p:spPr>
          <a:xfrm>
            <a:off x="10975190" y="1867753"/>
            <a:ext cx="185352" cy="693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5B136A7-07CB-877C-2B34-6D20568E7296}"/>
              </a:ext>
            </a:extLst>
          </p:cNvPr>
          <p:cNvSpPr/>
          <p:nvPr/>
        </p:nvSpPr>
        <p:spPr>
          <a:xfrm>
            <a:off x="10975190" y="2965379"/>
            <a:ext cx="185352" cy="693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C69E3E-0219-0884-6155-5DFDBDC92927}"/>
              </a:ext>
            </a:extLst>
          </p:cNvPr>
          <p:cNvSpPr txBox="1"/>
          <p:nvPr/>
        </p:nvSpPr>
        <p:spPr>
          <a:xfrm>
            <a:off x="8200102" y="2965379"/>
            <a:ext cx="2717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Heurísticas</a:t>
            </a:r>
            <a:endParaRPr lang="es-CO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5B136A7-07CB-877C-2B34-6D20568E7296}"/>
              </a:ext>
            </a:extLst>
          </p:cNvPr>
          <p:cNvSpPr/>
          <p:nvPr/>
        </p:nvSpPr>
        <p:spPr>
          <a:xfrm>
            <a:off x="10975190" y="3914192"/>
            <a:ext cx="185352" cy="693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C69E3E-0219-0884-6155-5DFDBDC92927}"/>
              </a:ext>
            </a:extLst>
          </p:cNvPr>
          <p:cNvSpPr txBox="1"/>
          <p:nvPr/>
        </p:nvSpPr>
        <p:spPr>
          <a:xfrm>
            <a:off x="8200102" y="3914192"/>
            <a:ext cx="2717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Greedy</a:t>
            </a:r>
            <a:endParaRPr lang="es-CO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5B136A7-07CB-877C-2B34-6D20568E7296}"/>
              </a:ext>
            </a:extLst>
          </p:cNvPr>
          <p:cNvSpPr/>
          <p:nvPr/>
        </p:nvSpPr>
        <p:spPr>
          <a:xfrm>
            <a:off x="10975190" y="4784347"/>
            <a:ext cx="185352" cy="693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CC69E3E-0219-0884-6155-5DFDBDC92927}"/>
              </a:ext>
            </a:extLst>
          </p:cNvPr>
          <p:cNvSpPr txBox="1"/>
          <p:nvPr/>
        </p:nvSpPr>
        <p:spPr>
          <a:xfrm>
            <a:off x="8200102" y="4784347"/>
            <a:ext cx="2717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endParaRPr lang="es-CO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5B136A7-07CB-877C-2B34-6D20568E7296}"/>
              </a:ext>
            </a:extLst>
          </p:cNvPr>
          <p:cNvSpPr/>
          <p:nvPr/>
        </p:nvSpPr>
        <p:spPr>
          <a:xfrm>
            <a:off x="10985951" y="5662455"/>
            <a:ext cx="185352" cy="693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CC69E3E-0219-0884-6155-5DFDBDC92927}"/>
              </a:ext>
            </a:extLst>
          </p:cNvPr>
          <p:cNvSpPr txBox="1"/>
          <p:nvPr/>
        </p:nvSpPr>
        <p:spPr>
          <a:xfrm>
            <a:off x="8210863" y="5662455"/>
            <a:ext cx="2717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A* (Consistencia y Admisibilidad)</a:t>
            </a:r>
            <a:endParaRPr lang="es-CO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4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urón 1"/>
          <p:cNvSpPr/>
          <p:nvPr/>
        </p:nvSpPr>
        <p:spPr>
          <a:xfrm>
            <a:off x="211394" y="235974"/>
            <a:ext cx="4866967" cy="614516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Algoritmos de Búsqueda Informada 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211395" y="1002890"/>
            <a:ext cx="11513573" cy="1066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ES" b="1" dirty="0"/>
              <a:t>Los algoritmos de búsqueda informada en IA son métodos de búsqueda que utilizan conocimiento adicional, llamado heurística, para priorizar las rutas a explorar. </a:t>
            </a:r>
            <a:endParaRPr lang="es-CO" b="1" dirty="0"/>
          </a:p>
        </p:txBody>
      </p:sp>
      <p:sp>
        <p:nvSpPr>
          <p:cNvPr id="4" name="Flecha doblada hacia arriba 3"/>
          <p:cNvSpPr/>
          <p:nvPr/>
        </p:nvSpPr>
        <p:spPr>
          <a:xfrm rot="5400000">
            <a:off x="-543234" y="2819403"/>
            <a:ext cx="2539183" cy="946354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1241321" y="2118851"/>
            <a:ext cx="189274" cy="44146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CARACTERÍSTICAS</a:t>
            </a:r>
            <a:endParaRPr lang="es-CO" dirty="0"/>
          </a:p>
        </p:txBody>
      </p:sp>
      <p:sp>
        <p:nvSpPr>
          <p:cNvPr id="6" name="Cheurón 5"/>
          <p:cNvSpPr/>
          <p:nvPr/>
        </p:nvSpPr>
        <p:spPr>
          <a:xfrm>
            <a:off x="1533833" y="2536725"/>
            <a:ext cx="10215716" cy="78657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Al estimar la proximidad de cada paso al objetivo, estos algoritmos pueden encontrar soluciones con mayor rapidez y eficiencia que la búsqueda desinformada o a ciegas.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" name="Cheurón 6"/>
          <p:cNvSpPr/>
          <p:nvPr/>
        </p:nvSpPr>
        <p:spPr>
          <a:xfrm>
            <a:off x="1592826" y="3923073"/>
            <a:ext cx="10215716" cy="786578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Se utilizan ampliamente en IA para tareas como la búsqueda de rutas y la resolución de acertijos, ya que ayudan a navegar por espacios de búsqueda amplios y complejos.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8" name="Cheurón 7"/>
          <p:cNvSpPr/>
          <p:nvPr/>
        </p:nvSpPr>
        <p:spPr>
          <a:xfrm>
            <a:off x="1592826" y="5309422"/>
            <a:ext cx="10215716" cy="786578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 Estos algoritmos priorizan las rutas que parecen más prometedoras hacia el objetivo, usando una función de evaluación para estimar el costo de llegar al estado deseado.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59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urón 1"/>
          <p:cNvSpPr/>
          <p:nvPr/>
        </p:nvSpPr>
        <p:spPr>
          <a:xfrm>
            <a:off x="211394" y="235974"/>
            <a:ext cx="4866967" cy="614516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Algoritmos Heurísticos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211395" y="1002890"/>
            <a:ext cx="11513573" cy="1066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ES" b="1" dirty="0"/>
              <a:t>Un algoritmo heurístico es un método de búsqueda o solución de problemas que no garantiza encontrar la solución óptima, pero sí proporciona una solución suficientemente buena en un tiempo razonable.</a:t>
            </a:r>
            <a:endParaRPr lang="es-CO" b="1" dirty="0"/>
          </a:p>
        </p:txBody>
      </p:sp>
      <p:sp>
        <p:nvSpPr>
          <p:cNvPr id="4" name="Flecha doblada hacia arriba 3"/>
          <p:cNvSpPr/>
          <p:nvPr/>
        </p:nvSpPr>
        <p:spPr>
          <a:xfrm rot="5400000">
            <a:off x="-307259" y="2583427"/>
            <a:ext cx="2686664" cy="1565787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heurón 4"/>
          <p:cNvSpPr/>
          <p:nvPr/>
        </p:nvSpPr>
        <p:spPr>
          <a:xfrm>
            <a:off x="1533833" y="2536725"/>
            <a:ext cx="10215716" cy="786578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El espacio de búsqueda es demasiado grande.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6" name="Cheurón 5"/>
          <p:cNvSpPr/>
          <p:nvPr/>
        </p:nvSpPr>
        <p:spPr>
          <a:xfrm>
            <a:off x="1592826" y="3923073"/>
            <a:ext cx="10215716" cy="786578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Los algoritmos exactos serían muy lentos o inviables.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" name="Cheurón 6"/>
          <p:cNvSpPr/>
          <p:nvPr/>
        </p:nvSpPr>
        <p:spPr>
          <a:xfrm>
            <a:off x="1592826" y="5309422"/>
            <a:ext cx="10215716" cy="786578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 </a:t>
            </a:r>
            <a:r>
              <a:rPr lang="es-ES" b="1" dirty="0"/>
              <a:t>Es preferible una buena solución rápida a una solución óptima muy costosa.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53180" y="4139381"/>
            <a:ext cx="1280653" cy="3539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 smtClean="0"/>
              <a:t>Se usan cuando:</a:t>
            </a: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104484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urón 1"/>
          <p:cNvSpPr/>
          <p:nvPr/>
        </p:nvSpPr>
        <p:spPr>
          <a:xfrm>
            <a:off x="211394" y="235974"/>
            <a:ext cx="3618271" cy="614516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Características: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3" name="Cheurón 2"/>
          <p:cNvSpPr/>
          <p:nvPr/>
        </p:nvSpPr>
        <p:spPr>
          <a:xfrm>
            <a:off x="4006644" y="1241323"/>
            <a:ext cx="7639665" cy="614517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No siempre encuentran la mejor solución, pero logran soluciones de calidad </a:t>
            </a:r>
            <a:r>
              <a:rPr lang="es-ES" b="1" dirty="0" smtClean="0"/>
              <a:t>aceptable.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4" name="Cheurón 3"/>
          <p:cNvSpPr/>
          <p:nvPr/>
        </p:nvSpPr>
        <p:spPr>
          <a:xfrm>
            <a:off x="211394" y="1241324"/>
            <a:ext cx="3618271" cy="614516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Aproximación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5" name="Cheurón 4"/>
          <p:cNvSpPr/>
          <p:nvPr/>
        </p:nvSpPr>
        <p:spPr>
          <a:xfrm>
            <a:off x="211394" y="2246674"/>
            <a:ext cx="3618271" cy="614516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Rapidez: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6" name="Cheurón 5"/>
          <p:cNvSpPr/>
          <p:nvPr/>
        </p:nvSpPr>
        <p:spPr>
          <a:xfrm>
            <a:off x="211394" y="3252024"/>
            <a:ext cx="3618271" cy="614516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Flexibilidad: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" name="Cheurón 6"/>
          <p:cNvSpPr/>
          <p:nvPr/>
        </p:nvSpPr>
        <p:spPr>
          <a:xfrm>
            <a:off x="211394" y="4205753"/>
            <a:ext cx="3618271" cy="614516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Basados en reglas de </a:t>
            </a:r>
            <a:r>
              <a:rPr lang="es-ES" b="1" dirty="0" smtClean="0">
                <a:solidFill>
                  <a:schemeClr val="tx1"/>
                </a:solidFill>
              </a:rPr>
              <a:t>experiencia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8" name="Cheurón 7"/>
          <p:cNvSpPr/>
          <p:nvPr/>
        </p:nvSpPr>
        <p:spPr>
          <a:xfrm>
            <a:off x="211394" y="5208644"/>
            <a:ext cx="3618271" cy="614516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Escalabilidad</a:t>
            </a:r>
          </a:p>
        </p:txBody>
      </p:sp>
      <p:sp>
        <p:nvSpPr>
          <p:cNvPr id="9" name="Cheurón 8"/>
          <p:cNvSpPr/>
          <p:nvPr/>
        </p:nvSpPr>
        <p:spPr>
          <a:xfrm>
            <a:off x="4006644" y="2246674"/>
            <a:ext cx="7639665" cy="614517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Reducen el tiempo de cómputo comparado con algoritmos exactos.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0" name="Cheurón 9"/>
          <p:cNvSpPr/>
          <p:nvPr/>
        </p:nvSpPr>
        <p:spPr>
          <a:xfrm>
            <a:off x="4006644" y="3252024"/>
            <a:ext cx="7639665" cy="614517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Se adaptan a distintos problemas.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1" name="Cheurón 10"/>
          <p:cNvSpPr/>
          <p:nvPr/>
        </p:nvSpPr>
        <p:spPr>
          <a:xfrm>
            <a:off x="4006644" y="4205753"/>
            <a:ext cx="7639665" cy="61451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Usan conocimiento previo, intuición o reglas empíricas.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2" name="Cheurón 11"/>
          <p:cNvSpPr/>
          <p:nvPr/>
        </p:nvSpPr>
        <p:spPr>
          <a:xfrm>
            <a:off x="4006643" y="5208644"/>
            <a:ext cx="7639665" cy="614517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Funcionan bien en problemas grandes donde otros algoritmos colapsarían.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4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urón 1"/>
          <p:cNvSpPr/>
          <p:nvPr/>
        </p:nvSpPr>
        <p:spPr>
          <a:xfrm>
            <a:off x="211394" y="235974"/>
            <a:ext cx="3618271" cy="614516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Funcionamiento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211394" y="1386350"/>
            <a:ext cx="2841522" cy="14994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 smtClean="0">
                <a:solidFill>
                  <a:schemeClr val="tx1"/>
                </a:solidFill>
              </a:rPr>
              <a:t>Definir el Problema </a:t>
            </a:r>
            <a:r>
              <a:rPr lang="es-CO" sz="1600" b="1" dirty="0" smtClean="0">
                <a:solidFill>
                  <a:schemeClr val="tx1"/>
                </a:solidFill>
              </a:rPr>
              <a:t>(Función Objetivo, restricciones)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1420761" y="3328222"/>
            <a:ext cx="2841522" cy="14994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 smtClean="0">
                <a:solidFill>
                  <a:schemeClr val="tx1"/>
                </a:solidFill>
              </a:rPr>
              <a:t>Usar Estrategia Heurísticas </a:t>
            </a:r>
            <a:r>
              <a:rPr lang="es-CO" sz="1600" b="1" dirty="0" smtClean="0">
                <a:solidFill>
                  <a:schemeClr val="tx1"/>
                </a:solidFill>
              </a:rPr>
              <a:t>(Regla de  Decisión)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3446207" y="5029203"/>
            <a:ext cx="2841522" cy="14994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 smtClean="0">
                <a:solidFill>
                  <a:schemeClr val="tx1"/>
                </a:solidFill>
              </a:rPr>
              <a:t>Evaluar las Soluciones Encontradas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7270954" y="4994790"/>
            <a:ext cx="4296697" cy="149941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</a:rPr>
              <a:t>Iterar hasta lograr una solución suficientemente buena o cumplir un criterio de parada.</a:t>
            </a:r>
            <a:endParaRPr lang="es-CO" sz="1600" b="1" dirty="0">
              <a:solidFill>
                <a:schemeClr val="tx1"/>
              </a:solidFill>
            </a:endParaRPr>
          </a:p>
        </p:txBody>
      </p:sp>
      <p:sp>
        <p:nvSpPr>
          <p:cNvPr id="7" name="Flecha doblada hacia arriba 6"/>
          <p:cNvSpPr/>
          <p:nvPr/>
        </p:nvSpPr>
        <p:spPr>
          <a:xfrm rot="5400000">
            <a:off x="113070" y="3082413"/>
            <a:ext cx="1504335" cy="1111046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lecha doblada hacia arriba 7"/>
          <p:cNvSpPr/>
          <p:nvPr/>
        </p:nvSpPr>
        <p:spPr>
          <a:xfrm rot="5400000">
            <a:off x="2241755" y="4921046"/>
            <a:ext cx="1297857" cy="1111046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 derecha 8"/>
          <p:cNvSpPr/>
          <p:nvPr/>
        </p:nvSpPr>
        <p:spPr>
          <a:xfrm>
            <a:off x="6287729" y="5628968"/>
            <a:ext cx="983225" cy="4277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3963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urón 1"/>
          <p:cNvSpPr/>
          <p:nvPr/>
        </p:nvSpPr>
        <p:spPr>
          <a:xfrm>
            <a:off x="265472" y="240890"/>
            <a:ext cx="4753896" cy="614516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tx1"/>
                </a:solidFill>
              </a:rPr>
              <a:t>Tipos de Algoritmos Heurísticos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3" name="Cheurón 2"/>
          <p:cNvSpPr/>
          <p:nvPr/>
        </p:nvSpPr>
        <p:spPr>
          <a:xfrm>
            <a:off x="3991896" y="1592829"/>
            <a:ext cx="7639665" cy="61451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Exploran soluciones cercanas a la actual.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4" name="Cheurón 3"/>
          <p:cNvSpPr/>
          <p:nvPr/>
        </p:nvSpPr>
        <p:spPr>
          <a:xfrm>
            <a:off x="191730" y="995518"/>
            <a:ext cx="3618271" cy="614516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Búsqueda local</a:t>
            </a:r>
          </a:p>
        </p:txBody>
      </p:sp>
      <p:sp>
        <p:nvSpPr>
          <p:cNvPr id="5" name="Cheurón 4"/>
          <p:cNvSpPr/>
          <p:nvPr/>
        </p:nvSpPr>
        <p:spPr>
          <a:xfrm>
            <a:off x="4031225" y="2359745"/>
            <a:ext cx="7639665" cy="614517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/>
              <a:t>Ejemplo: Hill </a:t>
            </a:r>
            <a:r>
              <a:rPr lang="es-CO" b="1" dirty="0" err="1"/>
              <a:t>Climbing</a:t>
            </a:r>
            <a:r>
              <a:rPr lang="es-CO" b="1" dirty="0"/>
              <a:t> (ascenso de colina), </a:t>
            </a:r>
            <a:r>
              <a:rPr lang="es-CO" b="1" dirty="0" err="1"/>
              <a:t>Simulated</a:t>
            </a:r>
            <a:r>
              <a:rPr lang="es-CO" b="1" dirty="0"/>
              <a:t> </a:t>
            </a:r>
            <a:r>
              <a:rPr lang="es-CO" b="1" dirty="0" err="1"/>
              <a:t>Annealing</a:t>
            </a:r>
            <a:r>
              <a:rPr lang="es-CO" b="1" dirty="0"/>
              <a:t> (enfriamiento simulado).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" y="3611653"/>
            <a:ext cx="6463660" cy="3171848"/>
          </a:xfrm>
          <a:prstGeom prst="rect">
            <a:avLst/>
          </a:prstGeom>
        </p:spPr>
      </p:pic>
      <p:sp>
        <p:nvSpPr>
          <p:cNvPr id="13" name="Cheurón 12"/>
          <p:cNvSpPr/>
          <p:nvPr/>
        </p:nvSpPr>
        <p:spPr>
          <a:xfrm>
            <a:off x="6666272" y="5695336"/>
            <a:ext cx="5368412" cy="833283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Encuentra un valor cercano a x=3 aunque no siempre exacto.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4" name="Cheurón 13"/>
          <p:cNvSpPr/>
          <p:nvPr/>
        </p:nvSpPr>
        <p:spPr>
          <a:xfrm>
            <a:off x="94456" y="3071735"/>
            <a:ext cx="4871883" cy="442444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tx1"/>
                </a:solidFill>
              </a:rPr>
              <a:t>Ejemplo: Búsqueda </a:t>
            </a:r>
            <a:r>
              <a:rPr lang="es-CO" b="1" dirty="0">
                <a:solidFill>
                  <a:schemeClr val="tx1"/>
                </a:solidFill>
              </a:rPr>
              <a:t>Local – Hill </a:t>
            </a:r>
            <a:r>
              <a:rPr lang="es-CO" b="1" dirty="0" err="1">
                <a:solidFill>
                  <a:schemeClr val="tx1"/>
                </a:solidFill>
              </a:rPr>
              <a:t>Climbing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5" name="Cheurón 14"/>
          <p:cNvSpPr/>
          <p:nvPr/>
        </p:nvSpPr>
        <p:spPr>
          <a:xfrm>
            <a:off x="6666272" y="3872207"/>
            <a:ext cx="3623186" cy="598538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Maximizar la función  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121" y="4811703"/>
            <a:ext cx="4094714" cy="54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498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979</Words>
  <Application>Microsoft Office PowerPoint</Application>
  <PresentationFormat>Panorámica</PresentationFormat>
  <Paragraphs>127</Paragraphs>
  <Slides>16</Slides>
  <Notes>2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Fernanda Chavarria Espitia</dc:creator>
  <cp:lastModifiedBy>Lenovo</cp:lastModifiedBy>
  <cp:revision>210</cp:revision>
  <dcterms:created xsi:type="dcterms:W3CDTF">2023-09-13T13:05:48Z</dcterms:created>
  <dcterms:modified xsi:type="dcterms:W3CDTF">2025-09-05T13:24:28Z</dcterms:modified>
</cp:coreProperties>
</file>